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11" r:id="rId1"/>
  </p:sldMasterIdLst>
  <p:notesMasterIdLst>
    <p:notesMasterId r:id="rId15"/>
  </p:notesMasterIdLst>
  <p:sldIdLst>
    <p:sldId id="380" r:id="rId2"/>
    <p:sldId id="381" r:id="rId3"/>
    <p:sldId id="382" r:id="rId4"/>
    <p:sldId id="383" r:id="rId5"/>
    <p:sldId id="384" r:id="rId6"/>
    <p:sldId id="385" r:id="rId7"/>
    <p:sldId id="386" r:id="rId8"/>
    <p:sldId id="387" r:id="rId9"/>
    <p:sldId id="388" r:id="rId10"/>
    <p:sldId id="389" r:id="rId11"/>
    <p:sldId id="390" r:id="rId12"/>
    <p:sldId id="391" r:id="rId13"/>
    <p:sldId id="392"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33DAAB-E44D-4DA8-85CF-1C00FB917D93}" v="2" dt="2026-06-04T12:09:18.4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94660"/>
  </p:normalViewPr>
  <p:slideViewPr>
    <p:cSldViewPr snapToGrid="0">
      <p:cViewPr varScale="1">
        <p:scale>
          <a:sx n="102" d="100"/>
          <a:sy n="102" d="100"/>
        </p:scale>
        <p:origin x="180" y="15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o Vesuvio" userId="534f76b2-204f-4920-a557-134e8a059cca" providerId="ADAL" clId="{BFD074E0-1328-4141-8123-3979103A061B}"/>
    <pc:docChg chg="undo custSel modSld">
      <pc:chgData name="Mario Vesuvio" userId="534f76b2-204f-4920-a557-134e8a059cca" providerId="ADAL" clId="{BFD074E0-1328-4141-8123-3979103A061B}" dt="2026-06-04T12:12:58.805" v="72" actId="1076"/>
      <pc:docMkLst>
        <pc:docMk/>
      </pc:docMkLst>
      <pc:sldChg chg="addSp modSp mod">
        <pc:chgData name="Mario Vesuvio" userId="534f76b2-204f-4920-a557-134e8a059cca" providerId="ADAL" clId="{BFD074E0-1328-4141-8123-3979103A061B}" dt="2026-06-04T12:12:58.805" v="72" actId="1076"/>
        <pc:sldMkLst>
          <pc:docMk/>
          <pc:sldMk cId="303405754" sldId="380"/>
        </pc:sldMkLst>
        <pc:picChg chg="add mod">
          <ac:chgData name="Mario Vesuvio" userId="534f76b2-204f-4920-a557-134e8a059cca" providerId="ADAL" clId="{BFD074E0-1328-4141-8123-3979103A061B}" dt="2026-06-04T12:12:58.805" v="72" actId="1076"/>
          <ac:picMkLst>
            <pc:docMk/>
            <pc:sldMk cId="303405754" sldId="380"/>
            <ac:picMk id="5" creationId="{DF419F8B-37EA-FA6C-2B83-C4645BFC392F}"/>
          </ac:picMkLst>
        </pc:picChg>
        <pc:picChg chg="add mod">
          <ac:chgData name="Mario Vesuvio" userId="534f76b2-204f-4920-a557-134e8a059cca" providerId="ADAL" clId="{BFD074E0-1328-4141-8123-3979103A061B}" dt="2026-06-04T12:12:52.844" v="71" actId="1076"/>
          <ac:picMkLst>
            <pc:docMk/>
            <pc:sldMk cId="303405754" sldId="380"/>
            <ac:picMk id="7" creationId="{D5C71427-CF8A-7F1D-E92E-CE14A1117F51}"/>
          </ac:picMkLst>
        </pc:picChg>
      </pc:sldChg>
      <pc:sldChg chg="addSp modSp mod">
        <pc:chgData name="Mario Vesuvio" userId="534f76b2-204f-4920-a557-134e8a059cca" providerId="ADAL" clId="{BFD074E0-1328-4141-8123-3979103A061B}" dt="2026-06-04T12:09:07.749" v="28" actId="1076"/>
        <pc:sldMkLst>
          <pc:docMk/>
          <pc:sldMk cId="3531531495" sldId="381"/>
        </pc:sldMkLst>
        <pc:picChg chg="add mod">
          <ac:chgData name="Mario Vesuvio" userId="534f76b2-204f-4920-a557-134e8a059cca" providerId="ADAL" clId="{BFD074E0-1328-4141-8123-3979103A061B}" dt="2026-06-04T12:09:07.749" v="28" actId="1076"/>
          <ac:picMkLst>
            <pc:docMk/>
            <pc:sldMk cId="3531531495" sldId="381"/>
            <ac:picMk id="3" creationId="{3AD90D4E-8B90-A0F6-A259-768DD8460DF8}"/>
          </ac:picMkLst>
        </pc:picChg>
      </pc:sldChg>
      <pc:sldChg chg="addSp modSp mod">
        <pc:chgData name="Mario Vesuvio" userId="534f76b2-204f-4920-a557-134e8a059cca" providerId="ADAL" clId="{BFD074E0-1328-4141-8123-3979103A061B}" dt="2026-06-04T12:09:21.798" v="31" actId="1076"/>
        <pc:sldMkLst>
          <pc:docMk/>
          <pc:sldMk cId="0" sldId="382"/>
        </pc:sldMkLst>
        <pc:spChg chg="mod">
          <ac:chgData name="Mario Vesuvio" userId="534f76b2-204f-4920-a557-134e8a059cca" providerId="ADAL" clId="{BFD074E0-1328-4141-8123-3979103A061B}" dt="2026-06-04T12:09:15.665" v="29" actId="121"/>
          <ac:spMkLst>
            <pc:docMk/>
            <pc:sldMk cId="0" sldId="382"/>
            <ac:spMk id="13" creationId="{1B7E0276-8109-589D-7633-DD4218D7AD4D}"/>
          </ac:spMkLst>
        </pc:spChg>
        <pc:picChg chg="add mod">
          <ac:chgData name="Mario Vesuvio" userId="534f76b2-204f-4920-a557-134e8a059cca" providerId="ADAL" clId="{BFD074E0-1328-4141-8123-3979103A061B}" dt="2026-06-04T12:09:21.798" v="31" actId="1076"/>
          <ac:picMkLst>
            <pc:docMk/>
            <pc:sldMk cId="0" sldId="382"/>
            <ac:picMk id="2" creationId="{7C01F324-6296-6B68-46BA-B854ABA23643}"/>
          </ac:picMkLst>
        </pc:picChg>
      </pc:sldChg>
      <pc:sldChg chg="addSp modSp mod">
        <pc:chgData name="Mario Vesuvio" userId="534f76b2-204f-4920-a557-134e8a059cca" providerId="ADAL" clId="{BFD074E0-1328-4141-8123-3979103A061B}" dt="2026-06-04T12:09:30.164" v="33" actId="1076"/>
        <pc:sldMkLst>
          <pc:docMk/>
          <pc:sldMk cId="3994219735" sldId="383"/>
        </pc:sldMkLst>
        <pc:picChg chg="add mod">
          <ac:chgData name="Mario Vesuvio" userId="534f76b2-204f-4920-a557-134e8a059cca" providerId="ADAL" clId="{BFD074E0-1328-4141-8123-3979103A061B}" dt="2026-06-04T12:09:30.164" v="33" actId="1076"/>
          <ac:picMkLst>
            <pc:docMk/>
            <pc:sldMk cId="3994219735" sldId="383"/>
            <ac:picMk id="6" creationId="{E1A9FCBC-DA17-6405-3061-98AED3DA735D}"/>
          </ac:picMkLst>
        </pc:picChg>
      </pc:sldChg>
      <pc:sldChg chg="addSp modSp mod">
        <pc:chgData name="Mario Vesuvio" userId="534f76b2-204f-4920-a557-134e8a059cca" providerId="ADAL" clId="{BFD074E0-1328-4141-8123-3979103A061B}" dt="2026-06-04T12:09:40.218" v="35" actId="1076"/>
        <pc:sldMkLst>
          <pc:docMk/>
          <pc:sldMk cId="343849849" sldId="384"/>
        </pc:sldMkLst>
        <pc:picChg chg="add mod">
          <ac:chgData name="Mario Vesuvio" userId="534f76b2-204f-4920-a557-134e8a059cca" providerId="ADAL" clId="{BFD074E0-1328-4141-8123-3979103A061B}" dt="2026-06-04T12:09:40.218" v="35" actId="1076"/>
          <ac:picMkLst>
            <pc:docMk/>
            <pc:sldMk cId="343849849" sldId="384"/>
            <ac:picMk id="17" creationId="{9FB7D8FF-A108-C64F-90E1-CE2BF53AA209}"/>
          </ac:picMkLst>
        </pc:picChg>
      </pc:sldChg>
      <pc:sldChg chg="addSp modSp mod">
        <pc:chgData name="Mario Vesuvio" userId="534f76b2-204f-4920-a557-134e8a059cca" providerId="ADAL" clId="{BFD074E0-1328-4141-8123-3979103A061B}" dt="2026-06-04T12:09:52.017" v="37" actId="1076"/>
        <pc:sldMkLst>
          <pc:docMk/>
          <pc:sldMk cId="3650564810" sldId="385"/>
        </pc:sldMkLst>
        <pc:picChg chg="add mod">
          <ac:chgData name="Mario Vesuvio" userId="534f76b2-204f-4920-a557-134e8a059cca" providerId="ADAL" clId="{BFD074E0-1328-4141-8123-3979103A061B}" dt="2026-06-04T12:09:52.017" v="37" actId="1076"/>
          <ac:picMkLst>
            <pc:docMk/>
            <pc:sldMk cId="3650564810" sldId="385"/>
            <ac:picMk id="4" creationId="{C6ED2634-F54F-BC0B-E936-797B1BF43763}"/>
          </ac:picMkLst>
        </pc:picChg>
      </pc:sldChg>
      <pc:sldChg chg="addSp modSp mod">
        <pc:chgData name="Mario Vesuvio" userId="534f76b2-204f-4920-a557-134e8a059cca" providerId="ADAL" clId="{BFD074E0-1328-4141-8123-3979103A061B}" dt="2026-06-04T12:10:00.895" v="39" actId="1076"/>
        <pc:sldMkLst>
          <pc:docMk/>
          <pc:sldMk cId="179302958" sldId="386"/>
        </pc:sldMkLst>
        <pc:picChg chg="add mod">
          <ac:chgData name="Mario Vesuvio" userId="534f76b2-204f-4920-a557-134e8a059cca" providerId="ADAL" clId="{BFD074E0-1328-4141-8123-3979103A061B}" dt="2026-06-04T12:10:00.895" v="39" actId="1076"/>
          <ac:picMkLst>
            <pc:docMk/>
            <pc:sldMk cId="179302958" sldId="386"/>
            <ac:picMk id="4" creationId="{E250B81F-8E6C-3F05-CC64-442799572F38}"/>
          </ac:picMkLst>
        </pc:picChg>
      </pc:sldChg>
      <pc:sldChg chg="addSp modSp mod">
        <pc:chgData name="Mario Vesuvio" userId="534f76b2-204f-4920-a557-134e8a059cca" providerId="ADAL" clId="{BFD074E0-1328-4141-8123-3979103A061B}" dt="2026-06-04T12:10:08.825" v="41" actId="1076"/>
        <pc:sldMkLst>
          <pc:docMk/>
          <pc:sldMk cId="2765937096" sldId="387"/>
        </pc:sldMkLst>
        <pc:picChg chg="add mod">
          <ac:chgData name="Mario Vesuvio" userId="534f76b2-204f-4920-a557-134e8a059cca" providerId="ADAL" clId="{BFD074E0-1328-4141-8123-3979103A061B}" dt="2026-06-04T12:10:08.825" v="41" actId="1076"/>
          <ac:picMkLst>
            <pc:docMk/>
            <pc:sldMk cId="2765937096" sldId="387"/>
            <ac:picMk id="4" creationId="{1493893E-3A89-7D31-7DA3-CC67E69D0AA8}"/>
          </ac:picMkLst>
        </pc:picChg>
      </pc:sldChg>
      <pc:sldChg chg="addSp modSp mod">
        <pc:chgData name="Mario Vesuvio" userId="534f76b2-204f-4920-a557-134e8a059cca" providerId="ADAL" clId="{BFD074E0-1328-4141-8123-3979103A061B}" dt="2026-06-04T12:10:18.419" v="43" actId="1076"/>
        <pc:sldMkLst>
          <pc:docMk/>
          <pc:sldMk cId="1981613896" sldId="388"/>
        </pc:sldMkLst>
        <pc:picChg chg="add mod">
          <ac:chgData name="Mario Vesuvio" userId="534f76b2-204f-4920-a557-134e8a059cca" providerId="ADAL" clId="{BFD074E0-1328-4141-8123-3979103A061B}" dt="2026-06-04T12:10:18.419" v="43" actId="1076"/>
          <ac:picMkLst>
            <pc:docMk/>
            <pc:sldMk cId="1981613896" sldId="388"/>
            <ac:picMk id="3" creationId="{129E1476-59A3-F56E-EFF9-1A4C49AF14D0}"/>
          </ac:picMkLst>
        </pc:picChg>
      </pc:sldChg>
      <pc:sldChg chg="addSp modSp mod">
        <pc:chgData name="Mario Vesuvio" userId="534f76b2-204f-4920-a557-134e8a059cca" providerId="ADAL" clId="{BFD074E0-1328-4141-8123-3979103A061B}" dt="2026-06-04T12:10:26.342" v="45" actId="1076"/>
        <pc:sldMkLst>
          <pc:docMk/>
          <pc:sldMk cId="3606646329" sldId="389"/>
        </pc:sldMkLst>
        <pc:picChg chg="add mod">
          <ac:chgData name="Mario Vesuvio" userId="534f76b2-204f-4920-a557-134e8a059cca" providerId="ADAL" clId="{BFD074E0-1328-4141-8123-3979103A061B}" dt="2026-06-04T12:10:26.342" v="45" actId="1076"/>
          <ac:picMkLst>
            <pc:docMk/>
            <pc:sldMk cId="3606646329" sldId="389"/>
            <ac:picMk id="3" creationId="{B1EBED84-F4CA-5F98-664F-1B067A8399A7}"/>
          </ac:picMkLst>
        </pc:picChg>
      </pc:sldChg>
      <pc:sldChg chg="addSp modSp mod">
        <pc:chgData name="Mario Vesuvio" userId="534f76b2-204f-4920-a557-134e8a059cca" providerId="ADAL" clId="{BFD074E0-1328-4141-8123-3979103A061B}" dt="2026-06-04T12:10:35.660" v="47" actId="1076"/>
        <pc:sldMkLst>
          <pc:docMk/>
          <pc:sldMk cId="0" sldId="390"/>
        </pc:sldMkLst>
        <pc:picChg chg="add mod">
          <ac:chgData name="Mario Vesuvio" userId="534f76b2-204f-4920-a557-134e8a059cca" providerId="ADAL" clId="{BFD074E0-1328-4141-8123-3979103A061B}" dt="2026-06-04T12:10:35.660" v="47" actId="1076"/>
          <ac:picMkLst>
            <pc:docMk/>
            <pc:sldMk cId="0" sldId="390"/>
            <ac:picMk id="4" creationId="{DA289F63-242B-9D23-421D-B11CCC265CF8}"/>
          </ac:picMkLst>
        </pc:picChg>
      </pc:sldChg>
      <pc:sldChg chg="addSp modSp mod">
        <pc:chgData name="Mario Vesuvio" userId="534f76b2-204f-4920-a557-134e8a059cca" providerId="ADAL" clId="{BFD074E0-1328-4141-8123-3979103A061B}" dt="2026-06-04T12:10:42.120" v="49" actId="1076"/>
        <pc:sldMkLst>
          <pc:docMk/>
          <pc:sldMk cId="3606646329" sldId="391"/>
        </pc:sldMkLst>
        <pc:picChg chg="add mod">
          <ac:chgData name="Mario Vesuvio" userId="534f76b2-204f-4920-a557-134e8a059cca" providerId="ADAL" clId="{BFD074E0-1328-4141-8123-3979103A061B}" dt="2026-06-04T12:10:42.120" v="49" actId="1076"/>
          <ac:picMkLst>
            <pc:docMk/>
            <pc:sldMk cId="3606646329" sldId="391"/>
            <ac:picMk id="3" creationId="{046EBB77-0E0A-3D82-B185-3AEC51DB0404}"/>
          </ac:picMkLst>
        </pc:picChg>
      </pc:sldChg>
      <pc:sldChg chg="addSp delSp modSp mod">
        <pc:chgData name="Mario Vesuvio" userId="534f76b2-204f-4920-a557-134e8a059cca" providerId="ADAL" clId="{BFD074E0-1328-4141-8123-3979103A061B}" dt="2026-06-04T12:12:08.019" v="59" actId="1076"/>
        <pc:sldMkLst>
          <pc:docMk/>
          <pc:sldMk cId="2109348292" sldId="392"/>
        </pc:sldMkLst>
        <pc:spChg chg="add del mod">
          <ac:chgData name="Mario Vesuvio" userId="534f76b2-204f-4920-a557-134e8a059cca" providerId="ADAL" clId="{BFD074E0-1328-4141-8123-3979103A061B}" dt="2026-06-04T12:11:58.098" v="56" actId="478"/>
          <ac:spMkLst>
            <pc:docMk/>
            <pc:sldMk cId="2109348292" sldId="392"/>
            <ac:spMk id="4" creationId="{8460B65B-6263-6BE7-0255-0DBF783A7C54}"/>
          </ac:spMkLst>
        </pc:spChg>
        <pc:spChg chg="mod">
          <ac:chgData name="Mario Vesuvio" userId="534f76b2-204f-4920-a557-134e8a059cca" providerId="ADAL" clId="{BFD074E0-1328-4141-8123-3979103A061B}" dt="2026-06-04T12:11:04.344" v="53" actId="20577"/>
          <ac:spMkLst>
            <pc:docMk/>
            <pc:sldMk cId="2109348292" sldId="392"/>
            <ac:spMk id="16" creationId="{7B968CE2-6B97-998B-3BDF-BC6290BB7393}"/>
          </ac:spMkLst>
        </pc:spChg>
        <pc:picChg chg="add del mod ord">
          <ac:chgData name="Mario Vesuvio" userId="534f76b2-204f-4920-a557-134e8a059cca" providerId="ADAL" clId="{BFD074E0-1328-4141-8123-3979103A061B}" dt="2026-06-04T12:07:16.740" v="2" actId="22"/>
          <ac:picMkLst>
            <pc:docMk/>
            <pc:sldMk cId="2109348292" sldId="392"/>
            <ac:picMk id="6" creationId="{D65C1716-98D8-7535-97AD-2C148CBD54D8}"/>
          </ac:picMkLst>
        </pc:picChg>
        <pc:picChg chg="add del mod ord">
          <ac:chgData name="Mario Vesuvio" userId="534f76b2-204f-4920-a557-134e8a059cca" providerId="ADAL" clId="{BFD074E0-1328-4141-8123-3979103A061B}" dt="2026-06-04T12:11:56.022" v="55" actId="22"/>
          <ac:picMkLst>
            <pc:docMk/>
            <pc:sldMk cId="2109348292" sldId="392"/>
            <ac:picMk id="9" creationId="{56A05BFF-F071-7882-F34B-E7E532573643}"/>
          </ac:picMkLst>
        </pc:picChg>
        <pc:picChg chg="add mod">
          <ac:chgData name="Mario Vesuvio" userId="534f76b2-204f-4920-a557-134e8a059cca" providerId="ADAL" clId="{BFD074E0-1328-4141-8123-3979103A061B}" dt="2026-06-04T12:12:08.019" v="59" actId="1076"/>
          <ac:picMkLst>
            <pc:docMk/>
            <pc:sldMk cId="2109348292" sldId="392"/>
            <ac:picMk id="11" creationId="{6D7E7AE8-2874-5148-6733-1CAC57D28AEE}"/>
          </ac:picMkLst>
        </pc:picChg>
        <pc:picChg chg="del">
          <ac:chgData name="Mario Vesuvio" userId="534f76b2-204f-4920-a557-134e8a059cca" providerId="ADAL" clId="{BFD074E0-1328-4141-8123-3979103A061B}" dt="2026-06-04T12:07:00.616" v="0" actId="478"/>
          <ac:picMkLst>
            <pc:docMk/>
            <pc:sldMk cId="2109348292" sldId="392"/>
            <ac:picMk id="17" creationId="{7304AAD6-6A66-B536-50E6-E9AE10150C1C}"/>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SimpleTimelineDefaultColorVariant">
  <dgm:title val="Simple Timeline Default Color Variant"/>
  <dgm:desc val="Simple Timeline Default Color Variant"/>
  <dgm:catLst>
    <dgm:cat type="Other" pri="2"/>
  </dgm:catLst>
  <dgm:styleLbl name="node0">
    <dgm:fillClrLst meth="repeat">
      <a:schemeClr val="dk2"/>
    </dgm:fillClrLst>
    <dgm:linClrLst meth="repeat">
      <a:schemeClr val="lt1"/>
    </dgm:linClrLst>
    <dgm:effectClrLst/>
    <dgm:txLinClrLst/>
    <dgm:txFillClrLst/>
    <dgm:txEffectClrLst/>
  </dgm:styleLbl>
  <dgm:styleLbl name="alignNode1">
    <dgm:fillClrLst meth="repeat">
      <a:schemeClr val="accent1">
        <a:alpha val="0"/>
      </a:schemeClr>
    </dgm:fillClrLst>
    <dgm:linClrLst meth="repeat">
      <a:schemeClr val="accent1">
        <a:alpha val="0"/>
      </a:schemeClr>
    </dgm:linClrLst>
    <dgm:effectClrLst/>
    <dgm:txLinClrLst/>
    <dgm:txFillClrLst meth="repeat">
      <a:schemeClr val="accent1"/>
    </dgm:txFillClrLst>
    <dgm:txEffectClrLst/>
  </dgm:styleLbl>
  <dgm:styleLbl name="node1">
    <dgm:fillClrLst meth="repeat">
      <a:schemeClr val="dk2"/>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dk2">
        <a:alpha val="50000"/>
      </a:schemeClr>
    </dgm:fillClrLst>
    <dgm:linClrLst meth="repeat">
      <a:schemeClr val="lt1"/>
    </dgm:linClrLst>
    <dgm:effectClrLst/>
    <dgm:txLinClrLst/>
    <dgm:txFillClrLst/>
    <dgm:txEffectClrLst/>
  </dgm:styleLbl>
  <dgm:styleLbl name="node2">
    <dgm:fillClrLst meth="repeat">
      <a:schemeClr val="dk2"/>
    </dgm:fillClrLst>
    <dgm:linClrLst meth="repeat">
      <a:schemeClr val="lt1"/>
    </dgm:linClrLst>
    <dgm:effectClrLst/>
    <dgm:txLinClrLst/>
    <dgm:txFillClrLst/>
    <dgm:txEffectClrLst/>
  </dgm:styleLbl>
  <dgm:styleLbl name="node3">
    <dgm:fillClrLst meth="repeat">
      <a:schemeClr val="dk2"/>
    </dgm:fillClrLst>
    <dgm:linClrLst meth="repeat">
      <a:schemeClr val="lt1"/>
    </dgm:linClrLst>
    <dgm:effectClrLst/>
    <dgm:txLinClrLst/>
    <dgm:txFillClrLst/>
    <dgm:txEffectClrLst/>
  </dgm:styleLbl>
  <dgm:styleLbl name="node4">
    <dgm:fillClrLst meth="repeat">
      <a:schemeClr val="dk2"/>
    </dgm:fillClrLst>
    <dgm:linClrLst meth="repeat">
      <a:schemeClr val="lt1"/>
    </dgm:linClrLst>
    <dgm:effectClrLst/>
    <dgm:txLinClrLst/>
    <dgm:txFillClrLst/>
    <dgm:txEffectClrLst/>
  </dgm:styleLbl>
  <dgm:styleLbl name="fgImgPlace1">
    <dgm:fillClrLst meth="repeat">
      <a:schemeClr val="dk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dk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dk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tx1"/>
    </dgm:txFillClrLst>
    <dgm:txEffectClrLst/>
  </dgm:styleLbl>
  <dgm:styleLbl name="asst0">
    <dgm:fillClrLst meth="repeat">
      <a:schemeClr val="dk2"/>
    </dgm:fillClrLst>
    <dgm:linClrLst meth="repeat">
      <a:schemeClr val="lt1"/>
    </dgm:linClrLst>
    <dgm:effectClrLst/>
    <dgm:txLinClrLst/>
    <dgm:txFillClrLst/>
    <dgm:txEffectClrLst/>
  </dgm:styleLbl>
  <dgm:styleLbl name="asst1">
    <dgm:fillClrLst meth="repeat">
      <a:schemeClr val="dk2"/>
    </dgm:fillClrLst>
    <dgm:linClrLst meth="repeat">
      <a:schemeClr val="lt1"/>
    </dgm:linClrLst>
    <dgm:effectClrLst/>
    <dgm:txLinClrLst/>
    <dgm:txFillClrLst/>
    <dgm:txEffectClrLst/>
  </dgm:styleLbl>
  <dgm:styleLbl name="asst2">
    <dgm:fillClrLst meth="repeat">
      <a:schemeClr val="dk2"/>
    </dgm:fillClrLst>
    <dgm:linClrLst meth="repeat">
      <a:schemeClr val="lt1"/>
    </dgm:linClrLst>
    <dgm:effectClrLst/>
    <dgm:txLinClrLst/>
    <dgm:txFillClrLst/>
    <dgm:txEffectClrLst/>
  </dgm:styleLbl>
  <dgm:styleLbl name="asst3">
    <dgm:fillClrLst meth="repeat">
      <a:schemeClr val="dk2"/>
    </dgm:fillClrLst>
    <dgm:linClrLst meth="repeat">
      <a:schemeClr val="lt1"/>
    </dgm:linClrLst>
    <dgm:effectClrLst/>
    <dgm:txLinClrLst/>
    <dgm:txFillClrLst/>
    <dgm:txEffectClrLst/>
  </dgm:styleLbl>
  <dgm:styleLbl name="asst4">
    <dgm:fillClrLst meth="repeat">
      <a:schemeClr val="dk2"/>
    </dgm:fillClrLst>
    <dgm:linClrLst meth="repeat">
      <a:schemeClr val="lt1"/>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1"/>
    </dgm:txFillClrLst>
    <dgm:txEffectClrLst/>
  </dgm:styleLbl>
  <dgm:styleLbl name="parChTrans2D2">
    <dgm:fillClrLst meth="repeat">
      <a:schemeClr val="dk2"/>
    </dgm:fillClrLst>
    <dgm:linClrLst meth="repeat">
      <a:schemeClr val="dk2"/>
    </dgm:linClrLst>
    <dgm:effectClrLst/>
    <dgm:txLinClrLst/>
    <dgm:txFillClrLst meth="repeat">
      <a:schemeClr val="lt1"/>
    </dgm:txFillClrLst>
    <dgm:txEffectClrLst/>
  </dgm:styleLbl>
  <dgm:styleLbl name="parChTrans2D3">
    <dgm:fillClrLst meth="repeat">
      <a:schemeClr val="dk2"/>
    </dgm:fillClrLst>
    <dgm:linClrLst meth="repeat">
      <a:schemeClr val="dk2"/>
    </dgm:linClrLst>
    <dgm:effectClrLst/>
    <dgm:txLinClrLst/>
    <dgm:txFillClrLst meth="repeat">
      <a:schemeClr val="lt1"/>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accent1">
        <a:alpha val="90000"/>
      </a:schemeClr>
    </dgm:fillClrLst>
    <dgm:linClrLst meth="repeat">
      <a:schemeClr val="lt1"/>
    </dgm:linClrLst>
    <dgm:effectClrLst/>
    <dgm:txLinClrLst/>
    <dgm:txFillClrLst meth="repeat">
      <a:schemeClr val="accent1"/>
    </dgm:txFillClrLst>
    <dgm:txEffectClrLst/>
  </dgm:styleLbl>
  <dgm:styleLbl name="conFgAcc1">
    <dgm:fillClrLst meth="repeat">
      <a:schemeClr val="lt1">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dk2">
        <a:alpha val="90000"/>
      </a:schemeClr>
    </dgm:fillClrLst>
    <dgm:linClrLst meth="repeat">
      <a:schemeClr val="dk2"/>
    </dgm:linClrLst>
    <dgm:effectClrLst/>
    <dgm:txLinClrLst/>
    <dgm:txFillClrLst meth="repeat">
      <a:schemeClr val="dk2"/>
    </dgm:txFillClrLst>
    <dgm:txEffectClrLst/>
  </dgm:styleLbl>
  <dgm:styleLbl name="trAlignAcc1">
    <dgm:fillClrLst meth="repeat">
      <a:schemeClr val="lt1">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1"/>
    </dgm:fillClrLst>
    <dgm:linClrLst meth="repeat">
      <a:schemeClr val="dk2"/>
    </dgm:linClrLst>
    <dgm:effectClrLst/>
    <dgm:txLinClrLst/>
    <dgm:txFillClrLst meth="repeat">
      <a:schemeClr val="dk1"/>
    </dgm:txFillClrLst>
    <dgm:txEffectClrLst/>
  </dgm:styleLbl>
  <dgm:styleLbl name="solidAlignAcc1">
    <dgm:fillClrLst meth="repeat">
      <a:schemeClr val="lt1"/>
    </dgm:fillClrLst>
    <dgm:linClrLst meth="repeat">
      <a:schemeClr val="dk2"/>
    </dgm:linClrLst>
    <dgm:effectClrLst/>
    <dgm:txLinClrLst/>
    <dgm:txFillClrLst meth="repeat">
      <a:schemeClr val="dk1"/>
    </dgm:txFillClrLst>
    <dgm:txEffectClrLst/>
  </dgm:styleLbl>
  <dgm:styleLbl name="solidBgAcc1">
    <dgm:fillClrLst meth="repeat">
      <a:schemeClr val="lt1"/>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6EFAAF-8AC9-45C3-A22A-1546CFE0119A}" type="doc">
      <dgm:prSet loTypeId="urn:microsoft.com/office/officeart/2024/3/layout/SimpleTimelineDefaultVariant#7" loCatId="Timeline" qsTypeId="urn:microsoft.com/office/officeart/2005/8/quickstyle/simple1" qsCatId="simple" csTypeId="urn:microsoft.com/office/officeart/2005/8/colors/SimpleTimelineDefaultColorVariant" csCatId="other" phldr="1"/>
      <dgm:spPr/>
      <dgm:t>
        <a:bodyPr/>
        <a:lstStyle/>
        <a:p>
          <a:endParaRPr lang="en-US"/>
        </a:p>
      </dgm:t>
    </dgm:pt>
    <dgm:pt modelId="{D75AEBED-6595-49B6-9883-094FDB27FDE3}">
      <dgm:prSet phldr="0" custT="1"/>
      <dgm:spPr>
        <a:noFill/>
        <a:ln>
          <a:noFill/>
        </a:ln>
      </dgm:spPr>
      <dgm:t>
        <a:bodyPr anchor="b"/>
        <a:lstStyle/>
        <a:p>
          <a:pPr>
            <a:defRPr b="1"/>
          </a:pPr>
          <a:r>
            <a:rPr lang="en-US" sz="1200" b="1" i="0" u="none" cap="all" baseline="0" noProof="0">
              <a:solidFill>
                <a:schemeClr val="tx1"/>
              </a:solidFill>
              <a:latin typeface="Neue Haas Grotesk Text Pro"/>
            </a:rPr>
            <a:t>Standby Condition</a:t>
          </a:r>
          <a:endParaRPr lang="en-US" sz="1200" cap="all" baseline="0" noProof="0">
            <a:solidFill>
              <a:schemeClr val="tx1"/>
            </a:solidFill>
            <a:latin typeface="Neue Haas Grotesk Text Pro"/>
          </a:endParaRPr>
        </a:p>
      </dgm:t>
    </dgm:pt>
    <dgm:pt modelId="{92573E1E-BA02-461B-9272-B1C1789E30E0}" type="parTrans" cxnId="{AB794834-A886-4BC5-8A0C-09B55F4E7140}">
      <dgm:prSet/>
      <dgm:spPr/>
      <dgm:t>
        <a:bodyPr/>
        <a:lstStyle/>
        <a:p>
          <a:endParaRPr lang="en-US">
            <a:solidFill>
              <a:schemeClr val="tx1"/>
            </a:solidFill>
            <a:latin typeface="Neue Haas Grotesk Text Pro" panose="020B0504020202020204" pitchFamily="34" charset="77"/>
          </a:endParaRPr>
        </a:p>
      </dgm:t>
    </dgm:pt>
    <dgm:pt modelId="{F5C21058-B701-47AB-A408-D393DB655C0C}" type="sibTrans" cxnId="{AB794834-A886-4BC5-8A0C-09B55F4E7140}">
      <dgm:prSet/>
      <dgm:spPr/>
      <dgm:t>
        <a:bodyPr/>
        <a:lstStyle/>
        <a:p>
          <a:endParaRPr lang="en-US">
            <a:solidFill>
              <a:schemeClr val="tx1"/>
            </a:solidFill>
            <a:latin typeface="Neue Haas Grotesk Text Pro" panose="020B0504020202020204" pitchFamily="34" charset="77"/>
          </a:endParaRPr>
        </a:p>
      </dgm:t>
    </dgm:pt>
    <dgm:pt modelId="{78F09EC6-C699-4F2E-9617-12DD03537DBB}">
      <dgm:prSet phldr="0" custT="1"/>
      <dgm:spPr>
        <a:ln>
          <a:noFill/>
        </a:ln>
      </dgm:spPr>
      <dgm:t>
        <a:bodyPr anchor="t"/>
        <a:lstStyle/>
        <a:p>
          <a:r>
            <a:rPr lang="en-US" sz="1000" b="0" i="0" u="none" noProof="0">
              <a:latin typeface="Neue Haas Grotesk Text Pro" panose="020B0504020202020204" pitchFamily="34" charset="77"/>
            </a:rPr>
            <a:t>Installed and passive, relying on enclosure integrity, clear discharge paths, and system supervision.</a:t>
          </a:r>
          <a:endParaRPr lang="en-US" sz="1000" noProof="0">
            <a:solidFill>
              <a:schemeClr val="tx1"/>
            </a:solidFill>
            <a:latin typeface="Neue Haas Grotesk Text Pro" panose="020B0504020202020204" pitchFamily="34" charset="77"/>
          </a:endParaRPr>
        </a:p>
      </dgm:t>
    </dgm:pt>
    <dgm:pt modelId="{9A9FDB12-9220-4700-9594-1187EB9F168E}" type="parTrans" cxnId="{8DDC05EB-B137-4743-BD96-8B657D84CA68}">
      <dgm:prSet/>
      <dgm:spPr/>
      <dgm:t>
        <a:bodyPr/>
        <a:lstStyle/>
        <a:p>
          <a:endParaRPr lang="en-US">
            <a:solidFill>
              <a:schemeClr val="tx1"/>
            </a:solidFill>
            <a:latin typeface="Neue Haas Grotesk Text Pro" panose="020B0504020202020204" pitchFamily="34" charset="77"/>
          </a:endParaRPr>
        </a:p>
      </dgm:t>
    </dgm:pt>
    <dgm:pt modelId="{BE766DC2-8AD0-44FF-A4D9-B89414011624}" type="sibTrans" cxnId="{8DDC05EB-B137-4743-BD96-8B657D84CA68}">
      <dgm:prSet/>
      <dgm:spPr/>
      <dgm:t>
        <a:bodyPr/>
        <a:lstStyle/>
        <a:p>
          <a:endParaRPr lang="en-US">
            <a:solidFill>
              <a:schemeClr val="tx1"/>
            </a:solidFill>
            <a:latin typeface="Neue Haas Grotesk Text Pro" panose="020B0504020202020204" pitchFamily="34" charset="77"/>
          </a:endParaRPr>
        </a:p>
      </dgm:t>
    </dgm:pt>
    <dgm:pt modelId="{8C778671-0F02-4345-8AA0-80CD6BE189C2}">
      <dgm:prSet phldr="0" custT="1"/>
      <dgm:spPr>
        <a:noFill/>
        <a:ln>
          <a:noFill/>
        </a:ln>
      </dgm:spPr>
      <dgm:t>
        <a:bodyPr anchor="b"/>
        <a:lstStyle/>
        <a:p>
          <a:pPr>
            <a:defRPr b="1"/>
          </a:pPr>
          <a:r>
            <a:rPr lang="en-US" sz="1200" b="1" i="0" u="none" cap="all" baseline="0" noProof="0">
              <a:solidFill>
                <a:schemeClr val="tx1"/>
              </a:solidFill>
              <a:latin typeface="Neue Haas Grotesk Text Pro"/>
            </a:rPr>
            <a:t>Detection / Release Signal</a:t>
          </a:r>
          <a:endParaRPr lang="en-US" sz="1200" noProof="0">
            <a:solidFill>
              <a:schemeClr val="tx1"/>
            </a:solidFill>
            <a:latin typeface="Neue Haas Grotesk Text Pro"/>
          </a:endParaRPr>
        </a:p>
      </dgm:t>
    </dgm:pt>
    <dgm:pt modelId="{347A007E-2469-454A-92E7-FA3E8AAB69B6}" type="parTrans" cxnId="{4D28BCD0-E1FA-434F-BB6C-B0E7BF4F694A}">
      <dgm:prSet/>
      <dgm:spPr/>
      <dgm:t>
        <a:bodyPr/>
        <a:lstStyle/>
        <a:p>
          <a:endParaRPr lang="en-US">
            <a:solidFill>
              <a:schemeClr val="tx1"/>
            </a:solidFill>
            <a:latin typeface="Neue Haas Grotesk Text Pro" panose="020B0504020202020204" pitchFamily="34" charset="77"/>
          </a:endParaRPr>
        </a:p>
      </dgm:t>
    </dgm:pt>
    <dgm:pt modelId="{46B8A3F0-B1FB-4DAA-AC39-00779964EAF8}" type="sibTrans" cxnId="{4D28BCD0-E1FA-434F-BB6C-B0E7BF4F694A}">
      <dgm:prSet/>
      <dgm:spPr/>
      <dgm:t>
        <a:bodyPr/>
        <a:lstStyle/>
        <a:p>
          <a:endParaRPr lang="en-US">
            <a:solidFill>
              <a:schemeClr val="tx1"/>
            </a:solidFill>
            <a:latin typeface="Neue Haas Grotesk Text Pro" panose="020B0504020202020204" pitchFamily="34" charset="77"/>
          </a:endParaRPr>
        </a:p>
      </dgm:t>
    </dgm:pt>
    <dgm:pt modelId="{8D7BC938-7D4C-4B7E-8512-C1D06A9D01E4}">
      <dgm:prSet phldr="0" custT="1"/>
      <dgm:spPr>
        <a:ln>
          <a:noFill/>
        </a:ln>
      </dgm:spPr>
      <dgm:t>
        <a:bodyPr anchor="t"/>
        <a:lstStyle/>
        <a:p>
          <a:r>
            <a:rPr lang="en-US" sz="1000" b="0" i="0" u="none" noProof="0">
              <a:latin typeface="Neue Haas Grotesk Text Pro"/>
            </a:rPr>
            <a:t>Heat, smoke, flame, or manual release triggers action; detection speed is critical.</a:t>
          </a:r>
          <a:endParaRPr lang="en-US" sz="1000" noProof="0">
            <a:solidFill>
              <a:schemeClr val="tx1"/>
            </a:solidFill>
            <a:latin typeface="Neue Haas Grotesk Text Pro"/>
          </a:endParaRPr>
        </a:p>
      </dgm:t>
    </dgm:pt>
    <dgm:pt modelId="{70CEC402-E0DE-4ACD-BAD3-B88F025F85FA}" type="parTrans" cxnId="{899E0C20-0939-417C-BD40-CAC83B6847C7}">
      <dgm:prSet/>
      <dgm:spPr/>
      <dgm:t>
        <a:bodyPr/>
        <a:lstStyle/>
        <a:p>
          <a:endParaRPr lang="en-US">
            <a:solidFill>
              <a:schemeClr val="tx1"/>
            </a:solidFill>
            <a:latin typeface="Neue Haas Grotesk Text Pro" panose="020B0504020202020204" pitchFamily="34" charset="77"/>
          </a:endParaRPr>
        </a:p>
      </dgm:t>
    </dgm:pt>
    <dgm:pt modelId="{48866F04-569B-42CC-A57E-3B7195F32F29}" type="sibTrans" cxnId="{899E0C20-0939-417C-BD40-CAC83B6847C7}">
      <dgm:prSet/>
      <dgm:spPr/>
      <dgm:t>
        <a:bodyPr/>
        <a:lstStyle/>
        <a:p>
          <a:endParaRPr lang="en-US">
            <a:solidFill>
              <a:schemeClr val="tx1"/>
            </a:solidFill>
            <a:latin typeface="Neue Haas Grotesk Text Pro" panose="020B0504020202020204" pitchFamily="34" charset="77"/>
          </a:endParaRPr>
        </a:p>
      </dgm:t>
    </dgm:pt>
    <dgm:pt modelId="{1DD153BD-887F-4151-9A23-41EAF611A7E9}">
      <dgm:prSet phldr="0" custT="1"/>
      <dgm:spPr>
        <a:noFill/>
        <a:ln>
          <a:noFill/>
        </a:ln>
      </dgm:spPr>
      <dgm:t>
        <a:bodyPr anchor="b"/>
        <a:lstStyle/>
        <a:p>
          <a:pPr>
            <a:defRPr b="1"/>
          </a:pPr>
          <a:r>
            <a:rPr lang="en-US" sz="1200" b="1" i="0" u="none" cap="all" baseline="0" noProof="0">
              <a:solidFill>
                <a:schemeClr val="tx1"/>
              </a:solidFill>
              <a:latin typeface="Neue Haas Grotesk Text Pro"/>
            </a:rPr>
            <a:t>Initiation</a:t>
          </a:r>
          <a:endParaRPr lang="en-US" sz="1200" cap="all" baseline="0" noProof="0">
            <a:solidFill>
              <a:schemeClr val="tx1"/>
            </a:solidFill>
            <a:latin typeface="Neue Haas Grotesk Text Pro"/>
          </a:endParaRPr>
        </a:p>
      </dgm:t>
    </dgm:pt>
    <dgm:pt modelId="{3EDEEA63-C406-4652-ABB0-885AA7DD59B2}" type="parTrans" cxnId="{1C6FD7F6-677E-4A84-AE69-AED0763FAE0A}">
      <dgm:prSet/>
      <dgm:spPr/>
      <dgm:t>
        <a:bodyPr/>
        <a:lstStyle/>
        <a:p>
          <a:endParaRPr lang="en-US">
            <a:solidFill>
              <a:schemeClr val="tx1"/>
            </a:solidFill>
            <a:latin typeface="Neue Haas Grotesk Text Pro" panose="020B0504020202020204" pitchFamily="34" charset="77"/>
          </a:endParaRPr>
        </a:p>
      </dgm:t>
    </dgm:pt>
    <dgm:pt modelId="{8069C2E4-8655-4B4A-924D-75124B565ECA}" type="sibTrans" cxnId="{1C6FD7F6-677E-4A84-AE69-AED0763FAE0A}">
      <dgm:prSet/>
      <dgm:spPr/>
      <dgm:t>
        <a:bodyPr/>
        <a:lstStyle/>
        <a:p>
          <a:endParaRPr lang="en-US">
            <a:solidFill>
              <a:schemeClr val="tx1"/>
            </a:solidFill>
            <a:latin typeface="Neue Haas Grotesk Text Pro" panose="020B0504020202020204" pitchFamily="34" charset="77"/>
          </a:endParaRPr>
        </a:p>
      </dgm:t>
    </dgm:pt>
    <dgm:pt modelId="{4F1CC846-248F-4818-B7C2-0B77C4F249D2}">
      <dgm:prSet phldr="0" custT="1"/>
      <dgm:spPr>
        <a:ln>
          <a:noFill/>
        </a:ln>
      </dgm:spPr>
      <dgm:t>
        <a:bodyPr anchor="t"/>
        <a:lstStyle/>
        <a:p>
          <a:r>
            <a:rPr lang="en-US" sz="1000" b="0" i="0" u="none" noProof="0" dirty="0">
              <a:latin typeface="Neue Haas Grotesk Text Pro" panose="020B0504020202020204" pitchFamily="34" charset="77"/>
            </a:rPr>
            <a:t>The initiator activates the internal process that consistently generates the aerosol agent.</a:t>
          </a:r>
          <a:endParaRPr lang="en-US" sz="1000" noProof="0" dirty="0">
            <a:solidFill>
              <a:schemeClr val="tx1"/>
            </a:solidFill>
            <a:latin typeface="Neue Haas Grotesk Text Pro" panose="020B0504020202020204" pitchFamily="34" charset="77"/>
          </a:endParaRPr>
        </a:p>
      </dgm:t>
    </dgm:pt>
    <dgm:pt modelId="{EBF818B3-7528-437A-B19F-07EA415FD7FB}" type="parTrans" cxnId="{B732EBCF-C405-4546-AD0E-BC97CFDC2FE9}">
      <dgm:prSet/>
      <dgm:spPr/>
      <dgm:t>
        <a:bodyPr/>
        <a:lstStyle/>
        <a:p>
          <a:endParaRPr lang="en-US">
            <a:solidFill>
              <a:schemeClr val="tx1"/>
            </a:solidFill>
            <a:latin typeface="Neue Haas Grotesk Text Pro" panose="020B0504020202020204" pitchFamily="34" charset="77"/>
          </a:endParaRPr>
        </a:p>
      </dgm:t>
    </dgm:pt>
    <dgm:pt modelId="{09971ABB-F92E-461B-8E91-C83C1DB16F15}" type="sibTrans" cxnId="{B732EBCF-C405-4546-AD0E-BC97CFDC2FE9}">
      <dgm:prSet/>
      <dgm:spPr/>
      <dgm:t>
        <a:bodyPr/>
        <a:lstStyle/>
        <a:p>
          <a:endParaRPr lang="en-US">
            <a:solidFill>
              <a:schemeClr val="tx1"/>
            </a:solidFill>
            <a:latin typeface="Neue Haas Grotesk Text Pro" panose="020B0504020202020204" pitchFamily="34" charset="77"/>
          </a:endParaRPr>
        </a:p>
      </dgm:t>
    </dgm:pt>
    <dgm:pt modelId="{35A54902-8DAA-4414-8D7A-02BA05944C5C}">
      <dgm:prSet phldr="0" custT="1"/>
      <dgm:spPr>
        <a:noFill/>
        <a:ln>
          <a:noFill/>
        </a:ln>
      </dgm:spPr>
      <dgm:t>
        <a:bodyPr anchor="b"/>
        <a:lstStyle/>
        <a:p>
          <a:pPr>
            <a:defRPr b="1"/>
          </a:pPr>
          <a:r>
            <a:rPr lang="en-US" sz="1200" b="1" i="0" u="none" cap="all" baseline="0" noProof="0">
              <a:solidFill>
                <a:schemeClr val="tx1"/>
              </a:solidFill>
              <a:latin typeface="Neue Haas Grotesk Text Pro"/>
            </a:rPr>
            <a:t>Discharge and Flooding</a:t>
          </a:r>
          <a:endParaRPr lang="en-US" sz="1200" cap="all" baseline="0" noProof="0">
            <a:solidFill>
              <a:schemeClr val="tx1"/>
            </a:solidFill>
            <a:latin typeface="Neue Haas Grotesk Text Pro"/>
          </a:endParaRPr>
        </a:p>
      </dgm:t>
    </dgm:pt>
    <dgm:pt modelId="{1E33AEB5-4C76-4E04-B5CC-31BB770F635B}" type="parTrans" cxnId="{FBF7B7EA-F5D7-48D2-B158-237B6A929B83}">
      <dgm:prSet/>
      <dgm:spPr/>
      <dgm:t>
        <a:bodyPr/>
        <a:lstStyle/>
        <a:p>
          <a:endParaRPr lang="en-US">
            <a:solidFill>
              <a:schemeClr val="tx1"/>
            </a:solidFill>
            <a:latin typeface="Neue Haas Grotesk Text Pro" panose="020B0504020202020204" pitchFamily="34" charset="77"/>
          </a:endParaRPr>
        </a:p>
      </dgm:t>
    </dgm:pt>
    <dgm:pt modelId="{1EE7C4D1-52CA-4AB1-B502-E86639FF4B66}" type="sibTrans" cxnId="{FBF7B7EA-F5D7-48D2-B158-237B6A929B83}">
      <dgm:prSet/>
      <dgm:spPr/>
      <dgm:t>
        <a:bodyPr/>
        <a:lstStyle/>
        <a:p>
          <a:endParaRPr lang="en-US">
            <a:solidFill>
              <a:schemeClr val="tx1"/>
            </a:solidFill>
            <a:latin typeface="Neue Haas Grotesk Text Pro" panose="020B0504020202020204" pitchFamily="34" charset="77"/>
          </a:endParaRPr>
        </a:p>
      </dgm:t>
    </dgm:pt>
    <dgm:pt modelId="{26C4ACEF-48D0-471A-B4D7-64277C87005E}">
      <dgm:prSet phldr="0" custT="1"/>
      <dgm:spPr>
        <a:ln>
          <a:noFill/>
        </a:ln>
      </dgm:spPr>
      <dgm:t>
        <a:bodyPr anchor="t"/>
        <a:lstStyle/>
        <a:p>
          <a:r>
            <a:rPr lang="en-US" sz="1000" b="0" i="0" u="none" noProof="0">
              <a:latin typeface="Neue Haas Grotesk Text Pro" panose="020B0504020202020204" pitchFamily="34" charset="77"/>
            </a:rPr>
            <a:t>Aerosol rapidly fills the enclosure; concentration, retention, and flame interaction drive suppression.</a:t>
          </a:r>
          <a:endParaRPr lang="en-US" sz="1000" noProof="0">
            <a:solidFill>
              <a:schemeClr val="tx1"/>
            </a:solidFill>
            <a:latin typeface="Neue Haas Grotesk Text Pro" panose="020B0504020202020204" pitchFamily="34" charset="77"/>
          </a:endParaRPr>
        </a:p>
      </dgm:t>
    </dgm:pt>
    <dgm:pt modelId="{BBAF888B-47B1-4209-9482-187899985740}" type="parTrans" cxnId="{5BC4D632-7EE9-4565-930B-E0F3CE1027A3}">
      <dgm:prSet/>
      <dgm:spPr/>
      <dgm:t>
        <a:bodyPr/>
        <a:lstStyle/>
        <a:p>
          <a:endParaRPr lang="en-US">
            <a:solidFill>
              <a:schemeClr val="tx1"/>
            </a:solidFill>
            <a:latin typeface="Neue Haas Grotesk Text Pro" panose="020B0504020202020204" pitchFamily="34" charset="77"/>
          </a:endParaRPr>
        </a:p>
      </dgm:t>
    </dgm:pt>
    <dgm:pt modelId="{1A6F8F5C-8E52-4146-9B1D-95446751BCD2}" type="sibTrans" cxnId="{5BC4D632-7EE9-4565-930B-E0F3CE1027A3}">
      <dgm:prSet/>
      <dgm:spPr/>
      <dgm:t>
        <a:bodyPr/>
        <a:lstStyle/>
        <a:p>
          <a:endParaRPr lang="en-US">
            <a:solidFill>
              <a:schemeClr val="tx1"/>
            </a:solidFill>
            <a:latin typeface="Neue Haas Grotesk Text Pro" panose="020B0504020202020204" pitchFamily="34" charset="77"/>
          </a:endParaRPr>
        </a:p>
      </dgm:t>
    </dgm:pt>
    <dgm:pt modelId="{3413DFE0-E1A9-4172-B0EC-4D00C759888E}">
      <dgm:prSet phldr="0" custT="1"/>
      <dgm:spPr>
        <a:noFill/>
        <a:ln>
          <a:noFill/>
        </a:ln>
      </dgm:spPr>
      <dgm:t>
        <a:bodyPr anchor="b"/>
        <a:lstStyle/>
        <a:p>
          <a:pPr>
            <a:defRPr b="1"/>
          </a:pPr>
          <a:r>
            <a:rPr lang="en-US" sz="1200" b="1" i="0" u="none" cap="all" baseline="0" noProof="0">
              <a:solidFill>
                <a:schemeClr val="tx1"/>
              </a:solidFill>
              <a:latin typeface="Neue Haas Grotesk Text Pro"/>
            </a:rPr>
            <a:t>Post-Discharge State</a:t>
          </a:r>
          <a:endParaRPr lang="en-US" sz="1200" cap="all" baseline="0" noProof="0">
            <a:solidFill>
              <a:schemeClr val="tx1"/>
            </a:solidFill>
            <a:latin typeface="Neue Haas Grotesk Text Pro"/>
          </a:endParaRPr>
        </a:p>
      </dgm:t>
    </dgm:pt>
    <dgm:pt modelId="{6E787FE4-A587-4FEB-B9B1-BCAB902299A6}" type="parTrans" cxnId="{85FB6A5A-3211-43D7-9EDD-721A120C7572}">
      <dgm:prSet/>
      <dgm:spPr/>
      <dgm:t>
        <a:bodyPr/>
        <a:lstStyle/>
        <a:p>
          <a:endParaRPr lang="en-US">
            <a:solidFill>
              <a:schemeClr val="tx1"/>
            </a:solidFill>
            <a:latin typeface="Neue Haas Grotesk Text Pro" panose="020B0504020202020204" pitchFamily="34" charset="77"/>
          </a:endParaRPr>
        </a:p>
      </dgm:t>
    </dgm:pt>
    <dgm:pt modelId="{F2B59EC5-62C1-4F39-9E06-84960A37B1DD}" type="sibTrans" cxnId="{85FB6A5A-3211-43D7-9EDD-721A120C7572}">
      <dgm:prSet/>
      <dgm:spPr/>
      <dgm:t>
        <a:bodyPr/>
        <a:lstStyle/>
        <a:p>
          <a:endParaRPr lang="en-US">
            <a:solidFill>
              <a:schemeClr val="tx1"/>
            </a:solidFill>
            <a:latin typeface="Neue Haas Grotesk Text Pro" panose="020B0504020202020204" pitchFamily="34" charset="77"/>
          </a:endParaRPr>
        </a:p>
      </dgm:t>
    </dgm:pt>
    <dgm:pt modelId="{6762CE00-DF27-45EB-AD41-5C09E32D816E}">
      <dgm:prSet phldr="0" custT="1"/>
      <dgm:spPr>
        <a:ln>
          <a:noFill/>
        </a:ln>
      </dgm:spPr>
      <dgm:t>
        <a:bodyPr anchor="t"/>
        <a:lstStyle/>
        <a:p>
          <a:r>
            <a:rPr lang="en-US" sz="1000" b="0" i="0" u="none" noProof="0">
              <a:latin typeface="Neue Haas Grotesk Text Pro" panose="020B0504020202020204" pitchFamily="34" charset="77"/>
            </a:rPr>
            <a:t>Assess for residual heat, reignition, contamination, ventilation needs, and replace the discharged unit.</a:t>
          </a:r>
          <a:endParaRPr lang="en-US" sz="1000" noProof="0">
            <a:solidFill>
              <a:schemeClr val="tx1"/>
            </a:solidFill>
            <a:latin typeface="Neue Haas Grotesk Text Pro" panose="020B0504020202020204" pitchFamily="34" charset="77"/>
          </a:endParaRPr>
        </a:p>
      </dgm:t>
    </dgm:pt>
    <dgm:pt modelId="{0C23F868-DDE9-477E-8446-5428831E142B}" type="parTrans" cxnId="{C02E6AC3-06D3-4EEA-9DBD-76C071BBA3B8}">
      <dgm:prSet/>
      <dgm:spPr/>
      <dgm:t>
        <a:bodyPr/>
        <a:lstStyle/>
        <a:p>
          <a:endParaRPr lang="en-US">
            <a:solidFill>
              <a:schemeClr val="tx1"/>
            </a:solidFill>
            <a:latin typeface="Neue Haas Grotesk Text Pro" panose="020B0504020202020204" pitchFamily="34" charset="77"/>
          </a:endParaRPr>
        </a:p>
      </dgm:t>
    </dgm:pt>
    <dgm:pt modelId="{37C5A5F8-A423-4B69-86C7-FC4CCD77F470}" type="sibTrans" cxnId="{C02E6AC3-06D3-4EEA-9DBD-76C071BBA3B8}">
      <dgm:prSet/>
      <dgm:spPr/>
      <dgm:t>
        <a:bodyPr/>
        <a:lstStyle/>
        <a:p>
          <a:endParaRPr lang="en-US">
            <a:solidFill>
              <a:schemeClr val="tx1"/>
            </a:solidFill>
            <a:latin typeface="Neue Haas Grotesk Text Pro" panose="020B0504020202020204" pitchFamily="34" charset="77"/>
          </a:endParaRPr>
        </a:p>
      </dgm:t>
    </dgm:pt>
    <dgm:pt modelId="{416596EC-2847-4140-AC65-65153C328BA8}" type="pres">
      <dgm:prSet presAssocID="{0C6EFAAF-8AC9-45C3-A22A-1546CFE0119A}" presName="root" presStyleCnt="0">
        <dgm:presLayoutVars>
          <dgm:chMax/>
          <dgm:chPref/>
          <dgm:animLvl val="lvl"/>
        </dgm:presLayoutVars>
      </dgm:prSet>
      <dgm:spPr/>
    </dgm:pt>
    <dgm:pt modelId="{40E7EC3C-89D4-4DFF-8F94-8D65A5623423}" type="pres">
      <dgm:prSet presAssocID="{0C6EFAAF-8AC9-45C3-A22A-1546CFE0119A}" presName="divider" presStyleLbl="alignAcc1" presStyleIdx="0" presStyleCnt="1" custLinFactNeighborX="1544"/>
      <dgm:spPr>
        <a:solidFill>
          <a:schemeClr val="dk2">
            <a:alpha val="90000"/>
            <a:hueOff val="0"/>
            <a:satOff val="0"/>
            <a:lumOff val="0"/>
            <a:alphaOff val="0"/>
          </a:schemeClr>
        </a:solidFill>
        <a:ln w="9525" cap="flat" cmpd="sng" algn="ctr">
          <a:solidFill>
            <a:schemeClr val="tx1"/>
          </a:solidFill>
          <a:prstDash val="solid"/>
          <a:miter lim="800000"/>
          <a:tailEnd type="arrow" w="med" len="med"/>
        </a:ln>
        <a:effectLst/>
      </dgm:spPr>
    </dgm:pt>
    <dgm:pt modelId="{469D70D7-0CCB-4D0D-BD15-4A516CC77D3D}" type="pres">
      <dgm:prSet presAssocID="{0C6EFAAF-8AC9-45C3-A22A-1546CFE0119A}" presName="nodes" presStyleCnt="0">
        <dgm:presLayoutVars>
          <dgm:chMax/>
          <dgm:chPref/>
          <dgm:animLvl val="lvl"/>
        </dgm:presLayoutVars>
      </dgm:prSet>
      <dgm:spPr/>
    </dgm:pt>
    <dgm:pt modelId="{D5ADFFC8-A209-40E2-A525-6034DA225679}" type="pres">
      <dgm:prSet presAssocID="{D75AEBED-6595-49B6-9883-094FDB27FDE3}" presName="composite" presStyleCnt="0"/>
      <dgm:spPr/>
    </dgm:pt>
    <dgm:pt modelId="{89EC6114-6082-494A-8C5D-6E5EE5F10391}" type="pres">
      <dgm:prSet presAssocID="{D75AEBED-6595-49B6-9883-094FDB27FDE3}" presName="ConnectorPoint" presStyleLbl="lnNode1" presStyleIdx="0" presStyleCnt="5"/>
      <dgm:spPr>
        <a:solidFill>
          <a:schemeClr val="accent6"/>
        </a:solidFill>
        <a:ln w="6350" cap="flat" cmpd="sng" algn="ctr">
          <a:noFill/>
          <a:prstDash val="solid"/>
          <a:miter lim="800000"/>
        </a:ln>
        <a:effectLst/>
      </dgm:spPr>
    </dgm:pt>
    <dgm:pt modelId="{F5E3AD7B-D966-458E-8078-95A0AC8D50E2}" type="pres">
      <dgm:prSet presAssocID="{D75AEBED-6595-49B6-9883-094FDB27FDE3}" presName="DropPinPlaceHolder" presStyleCnt="0"/>
      <dgm:spPr/>
    </dgm:pt>
    <dgm:pt modelId="{90AAADB9-B61F-4BE1-9D61-22D9F8D89D9F}" type="pres">
      <dgm:prSet presAssocID="{D75AEBED-6595-49B6-9883-094FDB27FDE3}" presName="DropPin" presStyleLbl="alignNode1" presStyleIdx="0" presStyleCnt="10"/>
      <dgm:spPr/>
    </dgm:pt>
    <dgm:pt modelId="{A99611D3-D359-4A96-A4FA-B130AA177F0C}" type="pres">
      <dgm:prSet presAssocID="{D75AEBED-6595-49B6-9883-094FDB27FDE3}" presName="Ellipse" presStyleLbl="fgAcc1" presStyleIdx="0" presStyleCnt="5"/>
      <dgm:spPr>
        <a:solidFill>
          <a:schemeClr val="accent1">
            <a:alpha val="90000"/>
            <a:hueOff val="0"/>
            <a:satOff val="0"/>
            <a:lumOff val="0"/>
            <a:alphaOff val="0"/>
          </a:schemeClr>
        </a:solidFill>
        <a:ln w="12700" cap="flat" cmpd="sng" algn="ctr">
          <a:noFill/>
          <a:prstDash val="solid"/>
          <a:miter lim="800000"/>
        </a:ln>
        <a:effectLst/>
      </dgm:spPr>
    </dgm:pt>
    <dgm:pt modelId="{0AEA7C65-F6F8-4246-B72D-3692E95948DE}" type="pres">
      <dgm:prSet presAssocID="{D75AEBED-6595-49B6-9883-094FDB27FDE3}" presName="L2TextContainer" presStyleLbl="revTx" presStyleIdx="0" presStyleCnt="5">
        <dgm:presLayoutVars>
          <dgm:bulletEnabled val="1"/>
        </dgm:presLayoutVars>
      </dgm:prSet>
      <dgm:spPr/>
    </dgm:pt>
    <dgm:pt modelId="{E703B7CE-2397-46D7-BFDC-F6CCD87124CF}" type="pres">
      <dgm:prSet presAssocID="{D75AEBED-6595-49B6-9883-094FDB27FDE3}" presName="L1TextContainer" presStyleLbl="alignNode1" presStyleIdx="1" presStyleCnt="10" custScaleX="105149" custScaleY="99662" custLinFactNeighborY="-10452">
        <dgm:presLayoutVars>
          <dgm:chMax val="1"/>
          <dgm:chPref val="1"/>
          <dgm:bulletEnabled val="1"/>
        </dgm:presLayoutVars>
      </dgm:prSet>
      <dgm:spPr/>
    </dgm:pt>
    <dgm:pt modelId="{C2372215-410A-4D1E-98BB-AD3472D81756}" type="pres">
      <dgm:prSet presAssocID="{D75AEBED-6595-49B6-9883-094FDB27FDE3}" presName="ConnectLine" presStyleLbl="sibTrans1D1" presStyleIdx="0" presStyleCnt="5"/>
      <dgm:spPr>
        <a:ln w="9525">
          <a:solidFill>
            <a:schemeClr val="tx1"/>
          </a:solidFill>
        </a:ln>
      </dgm:spPr>
    </dgm:pt>
    <dgm:pt modelId="{5C36D253-1EEB-4F90-B62F-4735BDDF68ED}" type="pres">
      <dgm:prSet presAssocID="{D75AEBED-6595-49B6-9883-094FDB27FDE3}" presName="EmptyPlaceHolder" presStyleCnt="0"/>
      <dgm:spPr/>
    </dgm:pt>
    <dgm:pt modelId="{6A6965BF-CBA8-4ECB-9E7D-A20760CA5933}" type="pres">
      <dgm:prSet presAssocID="{F5C21058-B701-47AB-A408-D393DB655C0C}" presName="spaceBetweenRectangles" presStyleCnt="0"/>
      <dgm:spPr/>
    </dgm:pt>
    <dgm:pt modelId="{ED564509-A1A8-4078-943C-0607CCC36F8C}" type="pres">
      <dgm:prSet presAssocID="{8C778671-0F02-4345-8AA0-80CD6BE189C2}" presName="composite" presStyleCnt="0"/>
      <dgm:spPr/>
    </dgm:pt>
    <dgm:pt modelId="{EFF76DA0-B816-4848-9490-31815F47EEF2}" type="pres">
      <dgm:prSet presAssocID="{8C778671-0F02-4345-8AA0-80CD6BE189C2}" presName="ConnectorPoint" presStyleLbl="lnNode1" presStyleIdx="1" presStyleCnt="5"/>
      <dgm:spPr>
        <a:solidFill>
          <a:schemeClr val="accent6"/>
        </a:solidFill>
        <a:ln w="6350" cap="flat" cmpd="sng" algn="ctr">
          <a:noFill/>
          <a:prstDash val="solid"/>
          <a:miter lim="800000"/>
        </a:ln>
        <a:effectLst/>
      </dgm:spPr>
    </dgm:pt>
    <dgm:pt modelId="{5AB2C96C-429C-43C4-8C9E-13E021F793DE}" type="pres">
      <dgm:prSet presAssocID="{8C778671-0F02-4345-8AA0-80CD6BE189C2}" presName="DropPinPlaceHolder" presStyleCnt="0"/>
      <dgm:spPr/>
    </dgm:pt>
    <dgm:pt modelId="{C998351D-F590-4342-8E79-BBCAE00EED6C}" type="pres">
      <dgm:prSet presAssocID="{8C778671-0F02-4345-8AA0-80CD6BE189C2}" presName="DropPin" presStyleLbl="alignNode1" presStyleIdx="2" presStyleCnt="10"/>
      <dgm:spPr/>
    </dgm:pt>
    <dgm:pt modelId="{CF9EBB00-97E4-46FA-B75A-91A9BF6D3426}" type="pres">
      <dgm:prSet presAssocID="{8C778671-0F02-4345-8AA0-80CD6BE189C2}" presName="Ellipse" presStyleLbl="fgAcc1" presStyleIdx="1" presStyleCnt="5"/>
      <dgm:spPr>
        <a:solidFill>
          <a:schemeClr val="accent1">
            <a:alpha val="90000"/>
            <a:hueOff val="0"/>
            <a:satOff val="0"/>
            <a:lumOff val="0"/>
            <a:alphaOff val="0"/>
          </a:schemeClr>
        </a:solidFill>
        <a:ln w="12700" cap="flat" cmpd="sng" algn="ctr">
          <a:noFill/>
          <a:prstDash val="solid"/>
          <a:miter lim="800000"/>
        </a:ln>
        <a:effectLst/>
      </dgm:spPr>
    </dgm:pt>
    <dgm:pt modelId="{34E436C2-508C-4239-AAF4-7C6349AE3A9A}" type="pres">
      <dgm:prSet presAssocID="{8C778671-0F02-4345-8AA0-80CD6BE189C2}" presName="L2TextContainer" presStyleLbl="revTx" presStyleIdx="1" presStyleCnt="5">
        <dgm:presLayoutVars>
          <dgm:bulletEnabled val="1"/>
        </dgm:presLayoutVars>
      </dgm:prSet>
      <dgm:spPr/>
    </dgm:pt>
    <dgm:pt modelId="{487FAC8C-A27B-4D55-8A9B-14411502326D}" type="pres">
      <dgm:prSet presAssocID="{8C778671-0F02-4345-8AA0-80CD6BE189C2}" presName="L1TextContainer" presStyleLbl="alignNode1" presStyleIdx="3" presStyleCnt="10" custScaleX="105149" custLinFactNeighborX="-8526" custLinFactNeighborY="-20942">
        <dgm:presLayoutVars>
          <dgm:chMax val="1"/>
          <dgm:chPref val="1"/>
          <dgm:bulletEnabled val="1"/>
        </dgm:presLayoutVars>
      </dgm:prSet>
      <dgm:spPr/>
    </dgm:pt>
    <dgm:pt modelId="{46DF5D0B-7FC3-4517-8009-BD5C4112C7B6}" type="pres">
      <dgm:prSet presAssocID="{8C778671-0F02-4345-8AA0-80CD6BE189C2}" presName="ConnectLine" presStyleLbl="sibTrans1D1" presStyleIdx="1" presStyleCnt="5" custLinFactX="-300000" custLinFactNeighborX="-317839"/>
      <dgm:spPr>
        <a:ln w="9525">
          <a:solidFill>
            <a:schemeClr val="tx1"/>
          </a:solidFill>
        </a:ln>
      </dgm:spPr>
    </dgm:pt>
    <dgm:pt modelId="{F3FE44BE-7AA8-4665-98F5-43A0D596AFA4}" type="pres">
      <dgm:prSet presAssocID="{8C778671-0F02-4345-8AA0-80CD6BE189C2}" presName="EmptyPlaceHolder" presStyleCnt="0"/>
      <dgm:spPr/>
    </dgm:pt>
    <dgm:pt modelId="{38803425-6694-4DA9-A76B-4AA21DE491F3}" type="pres">
      <dgm:prSet presAssocID="{46B8A3F0-B1FB-4DAA-AC39-00779964EAF8}" presName="spaceBetweenRectangles" presStyleCnt="0"/>
      <dgm:spPr/>
    </dgm:pt>
    <dgm:pt modelId="{C5F8D1F0-791F-48D6-9851-657306D12A80}" type="pres">
      <dgm:prSet presAssocID="{1DD153BD-887F-4151-9A23-41EAF611A7E9}" presName="composite" presStyleCnt="0"/>
      <dgm:spPr/>
    </dgm:pt>
    <dgm:pt modelId="{4BAABAFB-5B89-4FB7-AD9B-DE28573DC0F8}" type="pres">
      <dgm:prSet presAssocID="{1DD153BD-887F-4151-9A23-41EAF611A7E9}" presName="ConnectorPoint" presStyleLbl="lnNode1" presStyleIdx="2" presStyleCnt="5"/>
      <dgm:spPr>
        <a:solidFill>
          <a:schemeClr val="accent6"/>
        </a:solidFill>
        <a:ln w="6350" cap="flat" cmpd="sng" algn="ctr">
          <a:noFill/>
          <a:prstDash val="solid"/>
          <a:miter lim="800000"/>
        </a:ln>
        <a:effectLst/>
      </dgm:spPr>
    </dgm:pt>
    <dgm:pt modelId="{FCD8BEE9-90D8-4BDB-96BF-F289AF554BFA}" type="pres">
      <dgm:prSet presAssocID="{1DD153BD-887F-4151-9A23-41EAF611A7E9}" presName="DropPinPlaceHolder" presStyleCnt="0"/>
      <dgm:spPr/>
    </dgm:pt>
    <dgm:pt modelId="{07A41B73-19B0-496C-9500-802A28ACD66D}" type="pres">
      <dgm:prSet presAssocID="{1DD153BD-887F-4151-9A23-41EAF611A7E9}" presName="DropPin" presStyleLbl="alignNode1" presStyleIdx="4" presStyleCnt="10"/>
      <dgm:spPr/>
    </dgm:pt>
    <dgm:pt modelId="{CBC4E27D-5CBA-437B-93FD-1B8AEFE9BFA6}" type="pres">
      <dgm:prSet presAssocID="{1DD153BD-887F-4151-9A23-41EAF611A7E9}" presName="Ellipse" presStyleLbl="fgAcc1" presStyleIdx="2" presStyleCnt="5"/>
      <dgm:spPr>
        <a:solidFill>
          <a:schemeClr val="accent1">
            <a:alpha val="90000"/>
            <a:hueOff val="0"/>
            <a:satOff val="0"/>
            <a:lumOff val="0"/>
            <a:alphaOff val="0"/>
          </a:schemeClr>
        </a:solidFill>
        <a:ln w="12700" cap="flat" cmpd="sng" algn="ctr">
          <a:noFill/>
          <a:prstDash val="solid"/>
          <a:miter lim="800000"/>
        </a:ln>
        <a:effectLst/>
      </dgm:spPr>
    </dgm:pt>
    <dgm:pt modelId="{25B4222F-103E-49D9-9B9E-9AC49B398417}" type="pres">
      <dgm:prSet presAssocID="{1DD153BD-887F-4151-9A23-41EAF611A7E9}" presName="L2TextContainer" presStyleLbl="revTx" presStyleIdx="2" presStyleCnt="5">
        <dgm:presLayoutVars>
          <dgm:bulletEnabled val="1"/>
        </dgm:presLayoutVars>
      </dgm:prSet>
      <dgm:spPr/>
    </dgm:pt>
    <dgm:pt modelId="{31180446-FDDF-4E45-9FD5-899F25F99ECB}" type="pres">
      <dgm:prSet presAssocID="{1DD153BD-887F-4151-9A23-41EAF611A7E9}" presName="L1TextContainer" presStyleLbl="alignNode1" presStyleIdx="5" presStyleCnt="10" custScaleX="105149" custLinFactNeighborX="2061" custLinFactNeighborY="-10452">
        <dgm:presLayoutVars>
          <dgm:chMax val="1"/>
          <dgm:chPref val="1"/>
          <dgm:bulletEnabled val="1"/>
        </dgm:presLayoutVars>
      </dgm:prSet>
      <dgm:spPr/>
    </dgm:pt>
    <dgm:pt modelId="{593D5D57-7463-4F52-A698-993FA46B1DE1}" type="pres">
      <dgm:prSet presAssocID="{1DD153BD-887F-4151-9A23-41EAF611A7E9}" presName="ConnectLine" presStyleLbl="sibTrans1D1" presStyleIdx="2" presStyleCnt="5" custLinFactNeighborX="68014"/>
      <dgm:spPr>
        <a:ln w="9525">
          <a:solidFill>
            <a:schemeClr val="tx1"/>
          </a:solidFill>
        </a:ln>
      </dgm:spPr>
    </dgm:pt>
    <dgm:pt modelId="{266C8A71-9EC3-497C-BC01-76A08CA7E3D1}" type="pres">
      <dgm:prSet presAssocID="{1DD153BD-887F-4151-9A23-41EAF611A7E9}" presName="EmptyPlaceHolder" presStyleCnt="0"/>
      <dgm:spPr/>
    </dgm:pt>
    <dgm:pt modelId="{A9BE3C32-18E8-45B1-A61D-599D53925A54}" type="pres">
      <dgm:prSet presAssocID="{8069C2E4-8655-4B4A-924D-75124B565ECA}" presName="spaceBetweenRectangles" presStyleCnt="0"/>
      <dgm:spPr/>
    </dgm:pt>
    <dgm:pt modelId="{7B9ABEB9-CDAC-4E88-97FE-4866889EFD18}" type="pres">
      <dgm:prSet presAssocID="{35A54902-8DAA-4414-8D7A-02BA05944C5C}" presName="composite" presStyleCnt="0"/>
      <dgm:spPr/>
    </dgm:pt>
    <dgm:pt modelId="{A98696FF-8869-4D58-BF4C-812CE4264DC4}" type="pres">
      <dgm:prSet presAssocID="{35A54902-8DAA-4414-8D7A-02BA05944C5C}" presName="ConnectorPoint" presStyleLbl="lnNode1" presStyleIdx="3" presStyleCnt="5"/>
      <dgm:spPr>
        <a:solidFill>
          <a:schemeClr val="accent6"/>
        </a:solidFill>
        <a:ln w="6350" cap="flat" cmpd="sng" algn="ctr">
          <a:noFill/>
          <a:prstDash val="solid"/>
          <a:miter lim="800000"/>
        </a:ln>
        <a:effectLst/>
      </dgm:spPr>
    </dgm:pt>
    <dgm:pt modelId="{70224F1C-6B85-4FCC-A630-8105AC7497A5}" type="pres">
      <dgm:prSet presAssocID="{35A54902-8DAA-4414-8D7A-02BA05944C5C}" presName="DropPinPlaceHolder" presStyleCnt="0"/>
      <dgm:spPr/>
    </dgm:pt>
    <dgm:pt modelId="{345ECABC-E20F-4438-9999-A7F4E41D4A12}" type="pres">
      <dgm:prSet presAssocID="{35A54902-8DAA-4414-8D7A-02BA05944C5C}" presName="DropPin" presStyleLbl="alignNode1" presStyleIdx="6" presStyleCnt="10"/>
      <dgm:spPr/>
    </dgm:pt>
    <dgm:pt modelId="{9F699EC7-7352-4E5C-9CF3-C2E18461347C}" type="pres">
      <dgm:prSet presAssocID="{35A54902-8DAA-4414-8D7A-02BA05944C5C}" presName="Ellipse" presStyleLbl="fgAcc1" presStyleIdx="3" presStyleCnt="5"/>
      <dgm:spPr>
        <a:solidFill>
          <a:schemeClr val="accent1">
            <a:alpha val="90000"/>
            <a:hueOff val="0"/>
            <a:satOff val="0"/>
            <a:lumOff val="0"/>
            <a:alphaOff val="0"/>
          </a:schemeClr>
        </a:solidFill>
        <a:ln w="12700" cap="flat" cmpd="sng" algn="ctr">
          <a:noFill/>
          <a:prstDash val="solid"/>
          <a:miter lim="800000"/>
        </a:ln>
        <a:effectLst/>
      </dgm:spPr>
    </dgm:pt>
    <dgm:pt modelId="{F51F366D-45DA-4A84-AD17-63669357CB89}" type="pres">
      <dgm:prSet presAssocID="{35A54902-8DAA-4414-8D7A-02BA05944C5C}" presName="L2TextContainer" presStyleLbl="revTx" presStyleIdx="3" presStyleCnt="5">
        <dgm:presLayoutVars>
          <dgm:bulletEnabled val="1"/>
        </dgm:presLayoutVars>
      </dgm:prSet>
      <dgm:spPr/>
    </dgm:pt>
    <dgm:pt modelId="{FF5EFD7B-A42B-4730-8C58-BBC64FFB920A}" type="pres">
      <dgm:prSet presAssocID="{35A54902-8DAA-4414-8D7A-02BA05944C5C}" presName="L1TextContainer" presStyleLbl="alignNode1" presStyleIdx="7" presStyleCnt="10" custScaleX="105149" custLinFactNeighborY="-19948">
        <dgm:presLayoutVars>
          <dgm:chMax val="1"/>
          <dgm:chPref val="1"/>
          <dgm:bulletEnabled val="1"/>
        </dgm:presLayoutVars>
      </dgm:prSet>
      <dgm:spPr/>
    </dgm:pt>
    <dgm:pt modelId="{6602A777-A3F9-4F39-BFBD-A4A5BDB2AD7F}" type="pres">
      <dgm:prSet presAssocID="{35A54902-8DAA-4414-8D7A-02BA05944C5C}" presName="ConnectLine" presStyleLbl="sibTrans1D1" presStyleIdx="3" presStyleCnt="5"/>
      <dgm:spPr>
        <a:ln w="9525">
          <a:solidFill>
            <a:schemeClr val="tx1"/>
          </a:solidFill>
        </a:ln>
      </dgm:spPr>
    </dgm:pt>
    <dgm:pt modelId="{197EC629-45FF-4D2D-A9D6-BD8394142345}" type="pres">
      <dgm:prSet presAssocID="{35A54902-8DAA-4414-8D7A-02BA05944C5C}" presName="EmptyPlaceHolder" presStyleCnt="0"/>
      <dgm:spPr/>
    </dgm:pt>
    <dgm:pt modelId="{84DCE7B8-8C37-415E-A21F-420CC54EADA4}" type="pres">
      <dgm:prSet presAssocID="{1EE7C4D1-52CA-4AB1-B502-E86639FF4B66}" presName="spaceBetweenRectangles" presStyleCnt="0"/>
      <dgm:spPr/>
    </dgm:pt>
    <dgm:pt modelId="{AD4004B8-6E75-490D-B54E-D94A11296042}" type="pres">
      <dgm:prSet presAssocID="{3413DFE0-E1A9-4172-B0EC-4D00C759888E}" presName="composite" presStyleCnt="0"/>
      <dgm:spPr/>
    </dgm:pt>
    <dgm:pt modelId="{75F408B8-21D7-4C3C-9D03-4FBAD1D1A6CB}" type="pres">
      <dgm:prSet presAssocID="{3413DFE0-E1A9-4172-B0EC-4D00C759888E}" presName="ConnectorPoint" presStyleLbl="lnNode1" presStyleIdx="4" presStyleCnt="5"/>
      <dgm:spPr>
        <a:solidFill>
          <a:schemeClr val="accent6"/>
        </a:solidFill>
        <a:ln w="6350" cap="flat" cmpd="sng" algn="ctr">
          <a:noFill/>
          <a:prstDash val="solid"/>
          <a:miter lim="800000"/>
        </a:ln>
        <a:effectLst/>
      </dgm:spPr>
    </dgm:pt>
    <dgm:pt modelId="{EEFBE503-1797-42EA-955D-D0863DDA220A}" type="pres">
      <dgm:prSet presAssocID="{3413DFE0-E1A9-4172-B0EC-4D00C759888E}" presName="DropPinPlaceHolder" presStyleCnt="0"/>
      <dgm:spPr/>
    </dgm:pt>
    <dgm:pt modelId="{5EF465BA-A786-44B8-8824-6BB0DB94E0BB}" type="pres">
      <dgm:prSet presAssocID="{3413DFE0-E1A9-4172-B0EC-4D00C759888E}" presName="DropPin" presStyleLbl="alignNode1" presStyleIdx="8" presStyleCnt="10"/>
      <dgm:spPr/>
    </dgm:pt>
    <dgm:pt modelId="{55576B84-355C-4806-BF25-A3DB82475045}" type="pres">
      <dgm:prSet presAssocID="{3413DFE0-E1A9-4172-B0EC-4D00C759888E}" presName="Ellipse" presStyleLbl="fgAcc1" presStyleIdx="4" presStyleCnt="5"/>
      <dgm:spPr>
        <a:solidFill>
          <a:schemeClr val="accent1">
            <a:alpha val="90000"/>
            <a:hueOff val="0"/>
            <a:satOff val="0"/>
            <a:lumOff val="0"/>
            <a:alphaOff val="0"/>
          </a:schemeClr>
        </a:solidFill>
        <a:ln w="12700" cap="flat" cmpd="sng" algn="ctr">
          <a:noFill/>
          <a:prstDash val="solid"/>
          <a:miter lim="800000"/>
        </a:ln>
        <a:effectLst/>
      </dgm:spPr>
    </dgm:pt>
    <dgm:pt modelId="{34BC2472-88B6-4D1F-810B-5BC64F310E99}" type="pres">
      <dgm:prSet presAssocID="{3413DFE0-E1A9-4172-B0EC-4D00C759888E}" presName="L2TextContainer" presStyleLbl="revTx" presStyleIdx="4" presStyleCnt="5">
        <dgm:presLayoutVars>
          <dgm:bulletEnabled val="1"/>
        </dgm:presLayoutVars>
      </dgm:prSet>
      <dgm:spPr/>
    </dgm:pt>
    <dgm:pt modelId="{56964757-0803-4829-B7F3-4DCD861B9EED}" type="pres">
      <dgm:prSet presAssocID="{3413DFE0-E1A9-4172-B0EC-4D00C759888E}" presName="L1TextContainer" presStyleLbl="alignNode1" presStyleIdx="9" presStyleCnt="10" custScaleX="105149" custLinFactNeighborY="-19418">
        <dgm:presLayoutVars>
          <dgm:chMax val="1"/>
          <dgm:chPref val="1"/>
          <dgm:bulletEnabled val="1"/>
        </dgm:presLayoutVars>
      </dgm:prSet>
      <dgm:spPr/>
    </dgm:pt>
    <dgm:pt modelId="{F9071F2A-29F3-4CB0-AA79-E4FAB6102E42}" type="pres">
      <dgm:prSet presAssocID="{3413DFE0-E1A9-4172-B0EC-4D00C759888E}" presName="ConnectLine" presStyleLbl="sibTrans1D1" presStyleIdx="4" presStyleCnt="5"/>
      <dgm:spPr>
        <a:ln w="9525">
          <a:solidFill>
            <a:schemeClr val="tx1"/>
          </a:solidFill>
        </a:ln>
      </dgm:spPr>
    </dgm:pt>
    <dgm:pt modelId="{D2C2C511-C2EE-43A4-83A4-9A0EF637C259}" type="pres">
      <dgm:prSet presAssocID="{3413DFE0-E1A9-4172-B0EC-4D00C759888E}" presName="EmptyPlaceHolder" presStyleCnt="0"/>
      <dgm:spPr/>
    </dgm:pt>
  </dgm:ptLst>
  <dgm:cxnLst>
    <dgm:cxn modelId="{77B4C10B-0FB4-4DA9-B5AE-6C260AF934A4}" type="presOf" srcId="{1DD153BD-887F-4151-9A23-41EAF611A7E9}" destId="{31180446-FDDF-4E45-9FD5-899F25F99ECB}" srcOrd="0" destOrd="0" presId="urn:microsoft.com/office/officeart/2024/3/layout/SimpleTimelineDefaultVariant#7"/>
    <dgm:cxn modelId="{899E0C20-0939-417C-BD40-CAC83B6847C7}" srcId="{8C778671-0F02-4345-8AA0-80CD6BE189C2}" destId="{8D7BC938-7D4C-4B7E-8512-C1D06A9D01E4}" srcOrd="0" destOrd="0" parTransId="{70CEC402-E0DE-4ACD-BAD3-B88F025F85FA}" sibTransId="{48866F04-569B-42CC-A57E-3B7195F32F29}"/>
    <dgm:cxn modelId="{BFB44E22-3FEB-47A1-84D4-618291E5FCD5}" type="presOf" srcId="{3413DFE0-E1A9-4172-B0EC-4D00C759888E}" destId="{56964757-0803-4829-B7F3-4DCD861B9EED}" srcOrd="0" destOrd="0" presId="urn:microsoft.com/office/officeart/2024/3/layout/SimpleTimelineDefaultVariant#7"/>
    <dgm:cxn modelId="{B5887126-6032-4122-9D33-D974B097FA75}" type="presOf" srcId="{6762CE00-DF27-45EB-AD41-5C09E32D816E}" destId="{34BC2472-88B6-4D1F-810B-5BC64F310E99}" srcOrd="0" destOrd="0" presId="urn:microsoft.com/office/officeart/2024/3/layout/SimpleTimelineDefaultVariant#7"/>
    <dgm:cxn modelId="{5BC4D632-7EE9-4565-930B-E0F3CE1027A3}" srcId="{35A54902-8DAA-4414-8D7A-02BA05944C5C}" destId="{26C4ACEF-48D0-471A-B4D7-64277C87005E}" srcOrd="0" destOrd="0" parTransId="{BBAF888B-47B1-4209-9482-187899985740}" sibTransId="{1A6F8F5C-8E52-4146-9B1D-95446751BCD2}"/>
    <dgm:cxn modelId="{AB794834-A886-4BC5-8A0C-09B55F4E7140}" srcId="{0C6EFAAF-8AC9-45C3-A22A-1546CFE0119A}" destId="{D75AEBED-6595-49B6-9883-094FDB27FDE3}" srcOrd="0" destOrd="0" parTransId="{92573E1E-BA02-461B-9272-B1C1789E30E0}" sibTransId="{F5C21058-B701-47AB-A408-D393DB655C0C}"/>
    <dgm:cxn modelId="{60B5065D-2F37-4F52-9301-CF5F8E04C52E}" type="presOf" srcId="{8D7BC938-7D4C-4B7E-8512-C1D06A9D01E4}" destId="{34E436C2-508C-4239-AAF4-7C6349AE3A9A}" srcOrd="0" destOrd="0" presId="urn:microsoft.com/office/officeart/2024/3/layout/SimpleTimelineDefaultVariant#7"/>
    <dgm:cxn modelId="{CFAB0955-5977-474B-AD91-1BCD941AD02D}" type="presOf" srcId="{35A54902-8DAA-4414-8D7A-02BA05944C5C}" destId="{FF5EFD7B-A42B-4730-8C58-BBC64FFB920A}" srcOrd="0" destOrd="0" presId="urn:microsoft.com/office/officeart/2024/3/layout/SimpleTimelineDefaultVariant#7"/>
    <dgm:cxn modelId="{85FB6A5A-3211-43D7-9EDD-721A120C7572}" srcId="{0C6EFAAF-8AC9-45C3-A22A-1546CFE0119A}" destId="{3413DFE0-E1A9-4172-B0EC-4D00C759888E}" srcOrd="4" destOrd="0" parTransId="{6E787FE4-A587-4FEB-B9B1-BCAB902299A6}" sibTransId="{F2B59EC5-62C1-4F39-9E06-84960A37B1DD}"/>
    <dgm:cxn modelId="{7AC500A5-0436-42A8-8B75-7211373B6708}" type="presOf" srcId="{26C4ACEF-48D0-471A-B4D7-64277C87005E}" destId="{F51F366D-45DA-4A84-AD17-63669357CB89}" srcOrd="0" destOrd="0" presId="urn:microsoft.com/office/officeart/2024/3/layout/SimpleTimelineDefaultVariant#7"/>
    <dgm:cxn modelId="{CC3931BD-7086-41F0-AF7E-92AEB05D5C1C}" type="presOf" srcId="{0C6EFAAF-8AC9-45C3-A22A-1546CFE0119A}" destId="{416596EC-2847-4140-AC65-65153C328BA8}" srcOrd="0" destOrd="0" presId="urn:microsoft.com/office/officeart/2024/3/layout/SimpleTimelineDefaultVariant#7"/>
    <dgm:cxn modelId="{C02E6AC3-06D3-4EEA-9DBD-76C071BBA3B8}" srcId="{3413DFE0-E1A9-4172-B0EC-4D00C759888E}" destId="{6762CE00-DF27-45EB-AD41-5C09E32D816E}" srcOrd="0" destOrd="0" parTransId="{0C23F868-DDE9-477E-8446-5428831E142B}" sibTransId="{37C5A5F8-A423-4B69-86C7-FC4CCD77F470}"/>
    <dgm:cxn modelId="{B732EBCF-C405-4546-AD0E-BC97CFDC2FE9}" srcId="{1DD153BD-887F-4151-9A23-41EAF611A7E9}" destId="{4F1CC846-248F-4818-B7C2-0B77C4F249D2}" srcOrd="0" destOrd="0" parTransId="{EBF818B3-7528-437A-B19F-07EA415FD7FB}" sibTransId="{09971ABB-F92E-461B-8E91-C83C1DB16F15}"/>
    <dgm:cxn modelId="{4D28BCD0-E1FA-434F-BB6C-B0E7BF4F694A}" srcId="{0C6EFAAF-8AC9-45C3-A22A-1546CFE0119A}" destId="{8C778671-0F02-4345-8AA0-80CD6BE189C2}" srcOrd="1" destOrd="0" parTransId="{347A007E-2469-454A-92E7-FA3E8AAB69B6}" sibTransId="{46B8A3F0-B1FB-4DAA-AC39-00779964EAF8}"/>
    <dgm:cxn modelId="{4CB97AE0-8F72-4B3B-AED0-E627C30973AA}" type="presOf" srcId="{8C778671-0F02-4345-8AA0-80CD6BE189C2}" destId="{487FAC8C-A27B-4D55-8A9B-14411502326D}" srcOrd="0" destOrd="0" presId="urn:microsoft.com/office/officeart/2024/3/layout/SimpleTimelineDefaultVariant#7"/>
    <dgm:cxn modelId="{950620E2-7220-4E6B-8052-9C3F0D5DCFFE}" type="presOf" srcId="{D75AEBED-6595-49B6-9883-094FDB27FDE3}" destId="{E703B7CE-2397-46D7-BFDC-F6CCD87124CF}" srcOrd="0" destOrd="0" presId="urn:microsoft.com/office/officeart/2024/3/layout/SimpleTimelineDefaultVariant#7"/>
    <dgm:cxn modelId="{FBF7B7EA-F5D7-48D2-B158-237B6A929B83}" srcId="{0C6EFAAF-8AC9-45C3-A22A-1546CFE0119A}" destId="{35A54902-8DAA-4414-8D7A-02BA05944C5C}" srcOrd="3" destOrd="0" parTransId="{1E33AEB5-4C76-4E04-B5CC-31BB770F635B}" sibTransId="{1EE7C4D1-52CA-4AB1-B502-E86639FF4B66}"/>
    <dgm:cxn modelId="{8DDC05EB-B137-4743-BD96-8B657D84CA68}" srcId="{D75AEBED-6595-49B6-9883-094FDB27FDE3}" destId="{78F09EC6-C699-4F2E-9617-12DD03537DBB}" srcOrd="0" destOrd="0" parTransId="{9A9FDB12-9220-4700-9594-1187EB9F168E}" sibTransId="{BE766DC2-8AD0-44FF-A4D9-B89414011624}"/>
    <dgm:cxn modelId="{96D02BED-6EB6-42ED-8AE6-7FA6797D4C4F}" type="presOf" srcId="{4F1CC846-248F-4818-B7C2-0B77C4F249D2}" destId="{25B4222F-103E-49D9-9B9E-9AC49B398417}" srcOrd="0" destOrd="0" presId="urn:microsoft.com/office/officeart/2024/3/layout/SimpleTimelineDefaultVariant#7"/>
    <dgm:cxn modelId="{1C6FD7F6-677E-4A84-AE69-AED0763FAE0A}" srcId="{0C6EFAAF-8AC9-45C3-A22A-1546CFE0119A}" destId="{1DD153BD-887F-4151-9A23-41EAF611A7E9}" srcOrd="2" destOrd="0" parTransId="{3EDEEA63-C406-4652-ABB0-885AA7DD59B2}" sibTransId="{8069C2E4-8655-4B4A-924D-75124B565ECA}"/>
    <dgm:cxn modelId="{6354DAF9-D472-4576-B99C-969FC2E4603B}" type="presOf" srcId="{78F09EC6-C699-4F2E-9617-12DD03537DBB}" destId="{0AEA7C65-F6F8-4246-B72D-3692E95948DE}" srcOrd="0" destOrd="0" presId="urn:microsoft.com/office/officeart/2024/3/layout/SimpleTimelineDefaultVariant#7"/>
    <dgm:cxn modelId="{37CFCF24-522C-42C3-8533-9CA4B042F057}" type="presParOf" srcId="{416596EC-2847-4140-AC65-65153C328BA8}" destId="{40E7EC3C-89D4-4DFF-8F94-8D65A5623423}" srcOrd="0" destOrd="0" presId="urn:microsoft.com/office/officeart/2024/3/layout/SimpleTimelineDefaultVariant#7"/>
    <dgm:cxn modelId="{19683DD5-3DB1-48E3-9FA8-EB7D07D43C79}" type="presParOf" srcId="{416596EC-2847-4140-AC65-65153C328BA8}" destId="{469D70D7-0CCB-4D0D-BD15-4A516CC77D3D}" srcOrd="1" destOrd="0" presId="urn:microsoft.com/office/officeart/2024/3/layout/SimpleTimelineDefaultVariant#7"/>
    <dgm:cxn modelId="{AAB445B5-0B67-41B1-825C-62F8A1F6D0A3}" type="presParOf" srcId="{469D70D7-0CCB-4D0D-BD15-4A516CC77D3D}" destId="{D5ADFFC8-A209-40E2-A525-6034DA225679}" srcOrd="0" destOrd="0" presId="urn:microsoft.com/office/officeart/2024/3/layout/SimpleTimelineDefaultVariant#7"/>
    <dgm:cxn modelId="{11858E15-B74E-473B-81A5-09500BCDD6E8}" type="presParOf" srcId="{D5ADFFC8-A209-40E2-A525-6034DA225679}" destId="{89EC6114-6082-494A-8C5D-6E5EE5F10391}" srcOrd="0" destOrd="0" presId="urn:microsoft.com/office/officeart/2024/3/layout/SimpleTimelineDefaultVariant#7"/>
    <dgm:cxn modelId="{F9BD55B2-B10A-49A1-A3B2-FA379E32CD37}" type="presParOf" srcId="{D5ADFFC8-A209-40E2-A525-6034DA225679}" destId="{F5E3AD7B-D966-458E-8078-95A0AC8D50E2}" srcOrd="1" destOrd="0" presId="urn:microsoft.com/office/officeart/2024/3/layout/SimpleTimelineDefaultVariant#7"/>
    <dgm:cxn modelId="{2552A89D-9178-4207-8962-999E8A80EB37}" type="presParOf" srcId="{F5E3AD7B-D966-458E-8078-95A0AC8D50E2}" destId="{90AAADB9-B61F-4BE1-9D61-22D9F8D89D9F}" srcOrd="0" destOrd="0" presId="urn:microsoft.com/office/officeart/2024/3/layout/SimpleTimelineDefaultVariant#7"/>
    <dgm:cxn modelId="{F2A08650-7E5B-474A-957D-37174615E439}" type="presParOf" srcId="{F5E3AD7B-D966-458E-8078-95A0AC8D50E2}" destId="{A99611D3-D359-4A96-A4FA-B130AA177F0C}" srcOrd="1" destOrd="0" presId="urn:microsoft.com/office/officeart/2024/3/layout/SimpleTimelineDefaultVariant#7"/>
    <dgm:cxn modelId="{237AD9C0-8C6E-416C-B508-D697740BB998}" type="presParOf" srcId="{D5ADFFC8-A209-40E2-A525-6034DA225679}" destId="{0AEA7C65-F6F8-4246-B72D-3692E95948DE}" srcOrd="2" destOrd="0" presId="urn:microsoft.com/office/officeart/2024/3/layout/SimpleTimelineDefaultVariant#7"/>
    <dgm:cxn modelId="{45A9FCB3-D184-4259-9377-5673CA5D4CF3}" type="presParOf" srcId="{D5ADFFC8-A209-40E2-A525-6034DA225679}" destId="{E703B7CE-2397-46D7-BFDC-F6CCD87124CF}" srcOrd="3" destOrd="0" presId="urn:microsoft.com/office/officeart/2024/3/layout/SimpleTimelineDefaultVariant#7"/>
    <dgm:cxn modelId="{C10E75AC-B05B-4E25-AA72-FDD648033F2F}" type="presParOf" srcId="{D5ADFFC8-A209-40E2-A525-6034DA225679}" destId="{C2372215-410A-4D1E-98BB-AD3472D81756}" srcOrd="4" destOrd="0" presId="urn:microsoft.com/office/officeart/2024/3/layout/SimpleTimelineDefaultVariant#7"/>
    <dgm:cxn modelId="{EC65FFFE-2CA0-426C-A507-87A73BCBDFD7}" type="presParOf" srcId="{D5ADFFC8-A209-40E2-A525-6034DA225679}" destId="{5C36D253-1EEB-4F90-B62F-4735BDDF68ED}" srcOrd="5" destOrd="0" presId="urn:microsoft.com/office/officeart/2024/3/layout/SimpleTimelineDefaultVariant#7"/>
    <dgm:cxn modelId="{F12D79B3-930C-4A2E-AD02-AD4E09C6302F}" type="presParOf" srcId="{469D70D7-0CCB-4D0D-BD15-4A516CC77D3D}" destId="{6A6965BF-CBA8-4ECB-9E7D-A20760CA5933}" srcOrd="1" destOrd="0" presId="urn:microsoft.com/office/officeart/2024/3/layout/SimpleTimelineDefaultVariant#7"/>
    <dgm:cxn modelId="{B8D5BED4-D985-4648-932C-FB5F85A54F49}" type="presParOf" srcId="{469D70D7-0CCB-4D0D-BD15-4A516CC77D3D}" destId="{ED564509-A1A8-4078-943C-0607CCC36F8C}" srcOrd="2" destOrd="0" presId="urn:microsoft.com/office/officeart/2024/3/layout/SimpleTimelineDefaultVariant#7"/>
    <dgm:cxn modelId="{07A65E0D-233B-4248-8079-4EC7BC0C869C}" type="presParOf" srcId="{ED564509-A1A8-4078-943C-0607CCC36F8C}" destId="{EFF76DA0-B816-4848-9490-31815F47EEF2}" srcOrd="0" destOrd="0" presId="urn:microsoft.com/office/officeart/2024/3/layout/SimpleTimelineDefaultVariant#7"/>
    <dgm:cxn modelId="{088390E1-734F-498F-A8AD-A95ED5570A9F}" type="presParOf" srcId="{ED564509-A1A8-4078-943C-0607CCC36F8C}" destId="{5AB2C96C-429C-43C4-8C9E-13E021F793DE}" srcOrd="1" destOrd="0" presId="urn:microsoft.com/office/officeart/2024/3/layout/SimpleTimelineDefaultVariant#7"/>
    <dgm:cxn modelId="{29C86000-FB7C-429D-9430-D74AF6C4F794}" type="presParOf" srcId="{5AB2C96C-429C-43C4-8C9E-13E021F793DE}" destId="{C998351D-F590-4342-8E79-BBCAE00EED6C}" srcOrd="0" destOrd="0" presId="urn:microsoft.com/office/officeart/2024/3/layout/SimpleTimelineDefaultVariant#7"/>
    <dgm:cxn modelId="{4A1D2AC9-4FBF-4E12-A13F-17C25A03208A}" type="presParOf" srcId="{5AB2C96C-429C-43C4-8C9E-13E021F793DE}" destId="{CF9EBB00-97E4-46FA-B75A-91A9BF6D3426}" srcOrd="1" destOrd="0" presId="urn:microsoft.com/office/officeart/2024/3/layout/SimpleTimelineDefaultVariant#7"/>
    <dgm:cxn modelId="{B7AFC081-4EE5-4843-AE38-58A6D6B05541}" type="presParOf" srcId="{ED564509-A1A8-4078-943C-0607CCC36F8C}" destId="{34E436C2-508C-4239-AAF4-7C6349AE3A9A}" srcOrd="2" destOrd="0" presId="urn:microsoft.com/office/officeart/2024/3/layout/SimpleTimelineDefaultVariant#7"/>
    <dgm:cxn modelId="{FDCD5B6D-B27E-4C95-A622-AB9D99BE3791}" type="presParOf" srcId="{ED564509-A1A8-4078-943C-0607CCC36F8C}" destId="{487FAC8C-A27B-4D55-8A9B-14411502326D}" srcOrd="3" destOrd="0" presId="urn:microsoft.com/office/officeart/2024/3/layout/SimpleTimelineDefaultVariant#7"/>
    <dgm:cxn modelId="{E8F2651E-4AE2-4547-9A67-BA35E2BBCE6F}" type="presParOf" srcId="{ED564509-A1A8-4078-943C-0607CCC36F8C}" destId="{46DF5D0B-7FC3-4517-8009-BD5C4112C7B6}" srcOrd="4" destOrd="0" presId="urn:microsoft.com/office/officeart/2024/3/layout/SimpleTimelineDefaultVariant#7"/>
    <dgm:cxn modelId="{05D2954F-72E1-40D0-B2CF-33D965198909}" type="presParOf" srcId="{ED564509-A1A8-4078-943C-0607CCC36F8C}" destId="{F3FE44BE-7AA8-4665-98F5-43A0D596AFA4}" srcOrd="5" destOrd="0" presId="urn:microsoft.com/office/officeart/2024/3/layout/SimpleTimelineDefaultVariant#7"/>
    <dgm:cxn modelId="{9EADD46A-AE4F-4797-AA4A-00552FEDF06D}" type="presParOf" srcId="{469D70D7-0CCB-4D0D-BD15-4A516CC77D3D}" destId="{38803425-6694-4DA9-A76B-4AA21DE491F3}" srcOrd="3" destOrd="0" presId="urn:microsoft.com/office/officeart/2024/3/layout/SimpleTimelineDefaultVariant#7"/>
    <dgm:cxn modelId="{D3212B16-8336-44A7-A87A-5AE0509F3D12}" type="presParOf" srcId="{469D70D7-0CCB-4D0D-BD15-4A516CC77D3D}" destId="{C5F8D1F0-791F-48D6-9851-657306D12A80}" srcOrd="4" destOrd="0" presId="urn:microsoft.com/office/officeart/2024/3/layout/SimpleTimelineDefaultVariant#7"/>
    <dgm:cxn modelId="{1624FD28-3126-490C-9B40-1F2CEF00266C}" type="presParOf" srcId="{C5F8D1F0-791F-48D6-9851-657306D12A80}" destId="{4BAABAFB-5B89-4FB7-AD9B-DE28573DC0F8}" srcOrd="0" destOrd="0" presId="urn:microsoft.com/office/officeart/2024/3/layout/SimpleTimelineDefaultVariant#7"/>
    <dgm:cxn modelId="{EDF92E26-025F-447C-BDA7-E1987528C4AE}" type="presParOf" srcId="{C5F8D1F0-791F-48D6-9851-657306D12A80}" destId="{FCD8BEE9-90D8-4BDB-96BF-F289AF554BFA}" srcOrd="1" destOrd="0" presId="urn:microsoft.com/office/officeart/2024/3/layout/SimpleTimelineDefaultVariant#7"/>
    <dgm:cxn modelId="{7759C3B3-7316-4F1D-B34E-4586EFCCFB28}" type="presParOf" srcId="{FCD8BEE9-90D8-4BDB-96BF-F289AF554BFA}" destId="{07A41B73-19B0-496C-9500-802A28ACD66D}" srcOrd="0" destOrd="0" presId="urn:microsoft.com/office/officeart/2024/3/layout/SimpleTimelineDefaultVariant#7"/>
    <dgm:cxn modelId="{D0F7840E-5835-4FAF-9079-40563C6A905E}" type="presParOf" srcId="{FCD8BEE9-90D8-4BDB-96BF-F289AF554BFA}" destId="{CBC4E27D-5CBA-437B-93FD-1B8AEFE9BFA6}" srcOrd="1" destOrd="0" presId="urn:microsoft.com/office/officeart/2024/3/layout/SimpleTimelineDefaultVariant#7"/>
    <dgm:cxn modelId="{CD16F29F-1D68-4C40-AF3B-AA427E840206}" type="presParOf" srcId="{C5F8D1F0-791F-48D6-9851-657306D12A80}" destId="{25B4222F-103E-49D9-9B9E-9AC49B398417}" srcOrd="2" destOrd="0" presId="urn:microsoft.com/office/officeart/2024/3/layout/SimpleTimelineDefaultVariant#7"/>
    <dgm:cxn modelId="{6D64C33F-998A-4745-84AE-98545AD93958}" type="presParOf" srcId="{C5F8D1F0-791F-48D6-9851-657306D12A80}" destId="{31180446-FDDF-4E45-9FD5-899F25F99ECB}" srcOrd="3" destOrd="0" presId="urn:microsoft.com/office/officeart/2024/3/layout/SimpleTimelineDefaultVariant#7"/>
    <dgm:cxn modelId="{49528335-6893-4D14-A0B2-9A15378C2950}" type="presParOf" srcId="{C5F8D1F0-791F-48D6-9851-657306D12A80}" destId="{593D5D57-7463-4F52-A698-993FA46B1DE1}" srcOrd="4" destOrd="0" presId="urn:microsoft.com/office/officeart/2024/3/layout/SimpleTimelineDefaultVariant#7"/>
    <dgm:cxn modelId="{39468E91-FD6F-426B-B075-3587CE9616E8}" type="presParOf" srcId="{C5F8D1F0-791F-48D6-9851-657306D12A80}" destId="{266C8A71-9EC3-497C-BC01-76A08CA7E3D1}" srcOrd="5" destOrd="0" presId="urn:microsoft.com/office/officeart/2024/3/layout/SimpleTimelineDefaultVariant#7"/>
    <dgm:cxn modelId="{DF965DA0-FEE9-4640-B995-9DA4826E9808}" type="presParOf" srcId="{469D70D7-0CCB-4D0D-BD15-4A516CC77D3D}" destId="{A9BE3C32-18E8-45B1-A61D-599D53925A54}" srcOrd="5" destOrd="0" presId="urn:microsoft.com/office/officeart/2024/3/layout/SimpleTimelineDefaultVariant#7"/>
    <dgm:cxn modelId="{4FA16783-763F-4518-ABFE-2749AA552D18}" type="presParOf" srcId="{469D70D7-0CCB-4D0D-BD15-4A516CC77D3D}" destId="{7B9ABEB9-CDAC-4E88-97FE-4866889EFD18}" srcOrd="6" destOrd="0" presId="urn:microsoft.com/office/officeart/2024/3/layout/SimpleTimelineDefaultVariant#7"/>
    <dgm:cxn modelId="{8DB0FD81-CD4C-4C33-9458-C799C860A8B1}" type="presParOf" srcId="{7B9ABEB9-CDAC-4E88-97FE-4866889EFD18}" destId="{A98696FF-8869-4D58-BF4C-812CE4264DC4}" srcOrd="0" destOrd="0" presId="urn:microsoft.com/office/officeart/2024/3/layout/SimpleTimelineDefaultVariant#7"/>
    <dgm:cxn modelId="{CD8971A0-398F-4BF6-9C9A-F948EF6CD318}" type="presParOf" srcId="{7B9ABEB9-CDAC-4E88-97FE-4866889EFD18}" destId="{70224F1C-6B85-4FCC-A630-8105AC7497A5}" srcOrd="1" destOrd="0" presId="urn:microsoft.com/office/officeart/2024/3/layout/SimpleTimelineDefaultVariant#7"/>
    <dgm:cxn modelId="{47693EED-F64C-4AFF-83E8-4D5CC9B2D8DC}" type="presParOf" srcId="{70224F1C-6B85-4FCC-A630-8105AC7497A5}" destId="{345ECABC-E20F-4438-9999-A7F4E41D4A12}" srcOrd="0" destOrd="0" presId="urn:microsoft.com/office/officeart/2024/3/layout/SimpleTimelineDefaultVariant#7"/>
    <dgm:cxn modelId="{A786175F-220B-4F10-8F02-A37E59E3B4C3}" type="presParOf" srcId="{70224F1C-6B85-4FCC-A630-8105AC7497A5}" destId="{9F699EC7-7352-4E5C-9CF3-C2E18461347C}" srcOrd="1" destOrd="0" presId="urn:microsoft.com/office/officeart/2024/3/layout/SimpleTimelineDefaultVariant#7"/>
    <dgm:cxn modelId="{103104D0-C7BB-468D-B8AA-D16E5886D1D8}" type="presParOf" srcId="{7B9ABEB9-CDAC-4E88-97FE-4866889EFD18}" destId="{F51F366D-45DA-4A84-AD17-63669357CB89}" srcOrd="2" destOrd="0" presId="urn:microsoft.com/office/officeart/2024/3/layout/SimpleTimelineDefaultVariant#7"/>
    <dgm:cxn modelId="{14F544C8-A84F-4F40-B9C0-07EF950518AD}" type="presParOf" srcId="{7B9ABEB9-CDAC-4E88-97FE-4866889EFD18}" destId="{FF5EFD7B-A42B-4730-8C58-BBC64FFB920A}" srcOrd="3" destOrd="0" presId="urn:microsoft.com/office/officeart/2024/3/layout/SimpleTimelineDefaultVariant#7"/>
    <dgm:cxn modelId="{91B0D0A9-DAC4-4DA1-B2DE-18A35DF30CCA}" type="presParOf" srcId="{7B9ABEB9-CDAC-4E88-97FE-4866889EFD18}" destId="{6602A777-A3F9-4F39-BFBD-A4A5BDB2AD7F}" srcOrd="4" destOrd="0" presId="urn:microsoft.com/office/officeart/2024/3/layout/SimpleTimelineDefaultVariant#7"/>
    <dgm:cxn modelId="{BA772AD0-B0F0-42F3-BF2D-939CB27FF557}" type="presParOf" srcId="{7B9ABEB9-CDAC-4E88-97FE-4866889EFD18}" destId="{197EC629-45FF-4D2D-A9D6-BD8394142345}" srcOrd="5" destOrd="0" presId="urn:microsoft.com/office/officeart/2024/3/layout/SimpleTimelineDefaultVariant#7"/>
    <dgm:cxn modelId="{73AC77E1-2CC3-4FD3-8960-E829E75D7623}" type="presParOf" srcId="{469D70D7-0CCB-4D0D-BD15-4A516CC77D3D}" destId="{84DCE7B8-8C37-415E-A21F-420CC54EADA4}" srcOrd="7" destOrd="0" presId="urn:microsoft.com/office/officeart/2024/3/layout/SimpleTimelineDefaultVariant#7"/>
    <dgm:cxn modelId="{3B9C309A-C29F-4A89-9F2B-768C96B7DF17}" type="presParOf" srcId="{469D70D7-0CCB-4D0D-BD15-4A516CC77D3D}" destId="{AD4004B8-6E75-490D-B54E-D94A11296042}" srcOrd="8" destOrd="0" presId="urn:microsoft.com/office/officeart/2024/3/layout/SimpleTimelineDefaultVariant#7"/>
    <dgm:cxn modelId="{FE99F2F3-F335-4FCD-BF04-C0AB95274E3F}" type="presParOf" srcId="{AD4004B8-6E75-490D-B54E-D94A11296042}" destId="{75F408B8-21D7-4C3C-9D03-4FBAD1D1A6CB}" srcOrd="0" destOrd="0" presId="urn:microsoft.com/office/officeart/2024/3/layout/SimpleTimelineDefaultVariant#7"/>
    <dgm:cxn modelId="{B807C4AD-444A-4C0C-9129-D46A515721A8}" type="presParOf" srcId="{AD4004B8-6E75-490D-B54E-D94A11296042}" destId="{EEFBE503-1797-42EA-955D-D0863DDA220A}" srcOrd="1" destOrd="0" presId="urn:microsoft.com/office/officeart/2024/3/layout/SimpleTimelineDefaultVariant#7"/>
    <dgm:cxn modelId="{FBF14465-14DA-43E5-A075-FD03782B0EBF}" type="presParOf" srcId="{EEFBE503-1797-42EA-955D-D0863DDA220A}" destId="{5EF465BA-A786-44B8-8824-6BB0DB94E0BB}" srcOrd="0" destOrd="0" presId="urn:microsoft.com/office/officeart/2024/3/layout/SimpleTimelineDefaultVariant#7"/>
    <dgm:cxn modelId="{BF2BD1A5-0A61-449E-9729-2B572E31F484}" type="presParOf" srcId="{EEFBE503-1797-42EA-955D-D0863DDA220A}" destId="{55576B84-355C-4806-BF25-A3DB82475045}" srcOrd="1" destOrd="0" presId="urn:microsoft.com/office/officeart/2024/3/layout/SimpleTimelineDefaultVariant#7"/>
    <dgm:cxn modelId="{4EAA310C-0FC7-4F33-B481-BC8FB5ED31DC}" type="presParOf" srcId="{AD4004B8-6E75-490D-B54E-D94A11296042}" destId="{34BC2472-88B6-4D1F-810B-5BC64F310E99}" srcOrd="2" destOrd="0" presId="urn:microsoft.com/office/officeart/2024/3/layout/SimpleTimelineDefaultVariant#7"/>
    <dgm:cxn modelId="{24AE4CE3-D0F4-4761-96A6-95623FDA35CF}" type="presParOf" srcId="{AD4004B8-6E75-490D-B54E-D94A11296042}" destId="{56964757-0803-4829-B7F3-4DCD861B9EED}" srcOrd="3" destOrd="0" presId="urn:microsoft.com/office/officeart/2024/3/layout/SimpleTimelineDefaultVariant#7"/>
    <dgm:cxn modelId="{FEC517F3-E05B-4D0C-B2BE-9AF1A8973AAC}" type="presParOf" srcId="{AD4004B8-6E75-490D-B54E-D94A11296042}" destId="{F9071F2A-29F3-4CB0-AA79-E4FAB6102E42}" srcOrd="4" destOrd="0" presId="urn:microsoft.com/office/officeart/2024/3/layout/SimpleTimelineDefaultVariant#7"/>
    <dgm:cxn modelId="{C2BC34BE-6CBB-4600-BAB3-40213AF0BC6C}" type="presParOf" srcId="{AD4004B8-6E75-490D-B54E-D94A11296042}" destId="{D2C2C511-C2EE-43A4-83A4-9A0EF637C259}" srcOrd="5" destOrd="0" presId="urn:microsoft.com/office/officeart/2024/3/layout/SimpleTimelineDefaultVarian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E7EC3C-89D4-4DFF-8F94-8D65A5623423}">
      <dsp:nvSpPr>
        <dsp:cNvPr id="0" name=""/>
        <dsp:cNvSpPr/>
      </dsp:nvSpPr>
      <dsp:spPr>
        <a:xfrm>
          <a:off x="0" y="1954306"/>
          <a:ext cx="10972800" cy="0"/>
        </a:xfrm>
        <a:prstGeom prst="line">
          <a:avLst/>
        </a:prstGeom>
        <a:solidFill>
          <a:schemeClr val="dk2">
            <a:alpha val="90000"/>
            <a:hueOff val="0"/>
            <a:satOff val="0"/>
            <a:lumOff val="0"/>
            <a:alphaOff val="0"/>
          </a:schemeClr>
        </a:solidFill>
        <a:ln w="9525" cap="flat" cmpd="sng" algn="ctr">
          <a:solidFill>
            <a:schemeClr val="tx1"/>
          </a:solidFill>
          <a:prstDash val="solid"/>
          <a:miter lim="800000"/>
          <a:tailEnd type="arrow" w="med" len="med"/>
        </a:ln>
        <a:effectLst/>
      </dsp:spPr>
      <dsp:style>
        <a:lnRef idx="2">
          <a:scrgbClr r="0" g="0" b="0"/>
        </a:lnRef>
        <a:fillRef idx="1">
          <a:scrgbClr r="0" g="0" b="0"/>
        </a:fillRef>
        <a:effectRef idx="0">
          <a:scrgbClr r="0" g="0" b="0"/>
        </a:effectRef>
        <a:fontRef idx="minor"/>
      </dsp:style>
    </dsp:sp>
    <dsp:sp modelId="{0AEA7C65-F6F8-4246-B72D-3692E95948DE}">
      <dsp:nvSpPr>
        <dsp:cNvPr id="0" name=""/>
        <dsp:cNvSpPr/>
      </dsp:nvSpPr>
      <dsp:spPr>
        <a:xfrm>
          <a:off x="332387" y="756825"/>
          <a:ext cx="3198756" cy="11530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63500" rIns="63500" bIns="95250" numCol="1" spcCol="1270" anchor="t" anchorCtr="0">
          <a:noAutofit/>
        </a:bodyPr>
        <a:lstStyle/>
        <a:p>
          <a:pPr marL="0" lvl="0" indent="0" algn="l" defTabSz="444500">
            <a:lnSpc>
              <a:spcPct val="90000"/>
            </a:lnSpc>
            <a:spcBef>
              <a:spcPct val="0"/>
            </a:spcBef>
            <a:spcAft>
              <a:spcPct val="35000"/>
            </a:spcAft>
            <a:buNone/>
          </a:pPr>
          <a:r>
            <a:rPr lang="en-US" sz="1000" b="0" i="0" u="none" kern="1200" noProof="0">
              <a:latin typeface="Neue Haas Grotesk Text Pro" panose="020B0504020202020204" pitchFamily="34" charset="77"/>
            </a:rPr>
            <a:t>Installed and passive, relying on enclosure integrity, clear discharge paths, and system supervision.</a:t>
          </a:r>
          <a:endParaRPr lang="en-US" sz="1000" kern="1200" noProof="0">
            <a:solidFill>
              <a:schemeClr val="tx1"/>
            </a:solidFill>
            <a:latin typeface="Neue Haas Grotesk Text Pro" panose="020B0504020202020204" pitchFamily="34" charset="77"/>
          </a:endParaRPr>
        </a:p>
      </dsp:txBody>
      <dsp:txXfrm>
        <a:off x="332387" y="756825"/>
        <a:ext cx="3198756" cy="1153038"/>
      </dsp:txXfrm>
    </dsp:sp>
    <dsp:sp modelId="{E703B7CE-2397-46D7-BFDC-F6CCD87124CF}">
      <dsp:nvSpPr>
        <dsp:cNvPr id="0" name=""/>
        <dsp:cNvSpPr/>
      </dsp:nvSpPr>
      <dsp:spPr>
        <a:xfrm>
          <a:off x="332387" y="349061"/>
          <a:ext cx="3198756" cy="405121"/>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76200" bIns="0" numCol="1" spcCol="1270" anchor="b" anchorCtr="0">
          <a:noAutofit/>
        </a:bodyPr>
        <a:lstStyle/>
        <a:p>
          <a:pPr marL="0" lvl="0" indent="0" algn="l" defTabSz="533400">
            <a:lnSpc>
              <a:spcPct val="90000"/>
            </a:lnSpc>
            <a:spcBef>
              <a:spcPct val="0"/>
            </a:spcBef>
            <a:spcAft>
              <a:spcPct val="35000"/>
            </a:spcAft>
            <a:buNone/>
            <a:defRPr b="1"/>
          </a:pPr>
          <a:r>
            <a:rPr lang="en-US" sz="1200" b="1" i="0" u="none" kern="1200" cap="all" baseline="0" noProof="0">
              <a:solidFill>
                <a:schemeClr val="tx1"/>
              </a:solidFill>
              <a:latin typeface="Neue Haas Grotesk Text Pro"/>
            </a:rPr>
            <a:t>Standby Condition</a:t>
          </a:r>
          <a:endParaRPr lang="en-US" sz="1200" kern="1200" cap="all" baseline="0" noProof="0">
            <a:solidFill>
              <a:schemeClr val="tx1"/>
            </a:solidFill>
            <a:latin typeface="Neue Haas Grotesk Text Pro"/>
          </a:endParaRPr>
        </a:p>
      </dsp:txBody>
      <dsp:txXfrm>
        <a:off x="332387" y="349061"/>
        <a:ext cx="3198756" cy="405121"/>
      </dsp:txXfrm>
    </dsp:sp>
    <dsp:sp modelId="{C2372215-410A-4D1E-98BB-AD3472D81756}">
      <dsp:nvSpPr>
        <dsp:cNvPr id="0" name=""/>
        <dsp:cNvSpPr/>
      </dsp:nvSpPr>
      <dsp:spPr>
        <a:xfrm>
          <a:off x="207458" y="390861"/>
          <a:ext cx="0" cy="1563445"/>
        </a:xfrm>
        <a:prstGeom prst="line">
          <a:avLst/>
        </a:prstGeom>
        <a:noFill/>
        <a:ln w="9525" cap="flat" cmpd="sng" algn="ctr">
          <a:solidFill>
            <a:schemeClr val="tx1"/>
          </a:solidFill>
          <a:prstDash val="solid"/>
          <a:miter lim="800000"/>
        </a:ln>
        <a:effectLst/>
      </dsp:spPr>
      <dsp:style>
        <a:lnRef idx="1">
          <a:scrgbClr r="0" g="0" b="0"/>
        </a:lnRef>
        <a:fillRef idx="0">
          <a:scrgbClr r="0" g="0" b="0"/>
        </a:fillRef>
        <a:effectRef idx="0">
          <a:scrgbClr r="0" g="0" b="0"/>
        </a:effectRef>
        <a:fontRef idx="minor"/>
      </dsp:style>
    </dsp:sp>
    <dsp:sp modelId="{89EC6114-6082-494A-8C5D-6E5EE5F10391}">
      <dsp:nvSpPr>
        <dsp:cNvPr id="0" name=""/>
        <dsp:cNvSpPr/>
      </dsp:nvSpPr>
      <dsp:spPr>
        <a:xfrm>
          <a:off x="159849" y="1907559"/>
          <a:ext cx="93494" cy="93494"/>
        </a:xfrm>
        <a:prstGeom prst="ellipse">
          <a:avLst/>
        </a:prstGeom>
        <a:solidFill>
          <a:schemeClr val="accent6"/>
        </a:solidFill>
        <a:ln w="63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4E436C2-508C-4239-AAF4-7C6349AE3A9A}">
      <dsp:nvSpPr>
        <dsp:cNvPr id="0" name=""/>
        <dsp:cNvSpPr/>
      </dsp:nvSpPr>
      <dsp:spPr>
        <a:xfrm>
          <a:off x="1897810" y="2810519"/>
          <a:ext cx="3198756" cy="6253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95250" bIns="63500" numCol="1" spcCol="1270" anchor="t" anchorCtr="0">
          <a:noAutofit/>
        </a:bodyPr>
        <a:lstStyle/>
        <a:p>
          <a:pPr marL="0" lvl="0" indent="0" algn="l" defTabSz="444500">
            <a:lnSpc>
              <a:spcPct val="90000"/>
            </a:lnSpc>
            <a:spcBef>
              <a:spcPct val="0"/>
            </a:spcBef>
            <a:spcAft>
              <a:spcPct val="35000"/>
            </a:spcAft>
            <a:buNone/>
          </a:pPr>
          <a:r>
            <a:rPr lang="en-US" sz="1000" b="0" i="0" u="none" kern="1200" noProof="0">
              <a:latin typeface="Neue Haas Grotesk Text Pro"/>
            </a:rPr>
            <a:t>Heat, smoke, flame, or manual release triggers action; detection speed is critical.</a:t>
          </a:r>
          <a:endParaRPr lang="en-US" sz="1000" kern="1200" noProof="0">
            <a:solidFill>
              <a:schemeClr val="tx1"/>
            </a:solidFill>
            <a:latin typeface="Neue Haas Grotesk Text Pro"/>
          </a:endParaRPr>
        </a:p>
      </dsp:txBody>
      <dsp:txXfrm>
        <a:off x="1897810" y="2810519"/>
        <a:ext cx="3198756" cy="625378"/>
      </dsp:txXfrm>
    </dsp:sp>
    <dsp:sp modelId="{487FAC8C-A27B-4D55-8A9B-14411502326D}">
      <dsp:nvSpPr>
        <dsp:cNvPr id="0" name=""/>
        <dsp:cNvSpPr/>
      </dsp:nvSpPr>
      <dsp:spPr>
        <a:xfrm>
          <a:off x="1897810" y="2419658"/>
          <a:ext cx="3198756" cy="390861"/>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76200" bIns="0" numCol="1" spcCol="1270" anchor="b" anchorCtr="0">
          <a:noAutofit/>
        </a:bodyPr>
        <a:lstStyle/>
        <a:p>
          <a:pPr marL="0" lvl="0" indent="0" algn="l" defTabSz="533400">
            <a:lnSpc>
              <a:spcPct val="90000"/>
            </a:lnSpc>
            <a:spcBef>
              <a:spcPct val="0"/>
            </a:spcBef>
            <a:spcAft>
              <a:spcPct val="35000"/>
            </a:spcAft>
            <a:buNone/>
            <a:defRPr b="1"/>
          </a:pPr>
          <a:r>
            <a:rPr lang="en-US" sz="1200" b="1" i="0" u="none" kern="1200" cap="all" baseline="0" noProof="0">
              <a:solidFill>
                <a:schemeClr val="tx1"/>
              </a:solidFill>
              <a:latin typeface="Neue Haas Grotesk Text Pro"/>
            </a:rPr>
            <a:t>Detection / Release Signal</a:t>
          </a:r>
          <a:endParaRPr lang="en-US" sz="1200" kern="1200" noProof="0">
            <a:solidFill>
              <a:schemeClr val="tx1"/>
            </a:solidFill>
            <a:latin typeface="Neue Haas Grotesk Text Pro"/>
          </a:endParaRPr>
        </a:p>
      </dsp:txBody>
      <dsp:txXfrm>
        <a:off x="1897810" y="2419658"/>
        <a:ext cx="3198756" cy="390861"/>
      </dsp:txXfrm>
    </dsp:sp>
    <dsp:sp modelId="{46DF5D0B-7FC3-4517-8009-BD5C4112C7B6}">
      <dsp:nvSpPr>
        <dsp:cNvPr id="0" name=""/>
        <dsp:cNvSpPr/>
      </dsp:nvSpPr>
      <dsp:spPr>
        <a:xfrm>
          <a:off x="1809830" y="1954306"/>
          <a:ext cx="0" cy="1563445"/>
        </a:xfrm>
        <a:prstGeom prst="line">
          <a:avLst/>
        </a:prstGeom>
        <a:noFill/>
        <a:ln w="9525" cap="flat" cmpd="sng" algn="ctr">
          <a:solidFill>
            <a:schemeClr val="tx1"/>
          </a:solidFill>
          <a:prstDash val="solid"/>
          <a:miter lim="800000"/>
        </a:ln>
        <a:effectLst/>
      </dsp:spPr>
      <dsp:style>
        <a:lnRef idx="1">
          <a:scrgbClr r="0" g="0" b="0"/>
        </a:lnRef>
        <a:fillRef idx="0">
          <a:scrgbClr r="0" g="0" b="0"/>
        </a:fillRef>
        <a:effectRef idx="0">
          <a:scrgbClr r="0" g="0" b="0"/>
        </a:effectRef>
        <a:fontRef idx="minor"/>
      </dsp:style>
    </dsp:sp>
    <dsp:sp modelId="{EFF76DA0-B816-4848-9490-31815F47EEF2}">
      <dsp:nvSpPr>
        <dsp:cNvPr id="0" name=""/>
        <dsp:cNvSpPr/>
      </dsp:nvSpPr>
      <dsp:spPr>
        <a:xfrm>
          <a:off x="1762221" y="1907559"/>
          <a:ext cx="93494" cy="93494"/>
        </a:xfrm>
        <a:prstGeom prst="ellipse">
          <a:avLst/>
        </a:prstGeom>
        <a:solidFill>
          <a:schemeClr val="accent6"/>
        </a:solidFill>
        <a:ln w="63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5B4222F-103E-49D9-9B9E-9AC49B398417}">
      <dsp:nvSpPr>
        <dsp:cNvPr id="0" name=""/>
        <dsp:cNvSpPr/>
      </dsp:nvSpPr>
      <dsp:spPr>
        <a:xfrm>
          <a:off x="4044673" y="754870"/>
          <a:ext cx="3198756" cy="11569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63500" rIns="63500" bIns="95250" numCol="1" spcCol="1270" anchor="t" anchorCtr="0">
          <a:noAutofit/>
        </a:bodyPr>
        <a:lstStyle/>
        <a:p>
          <a:pPr marL="0" lvl="0" indent="0" algn="l" defTabSz="444500">
            <a:lnSpc>
              <a:spcPct val="90000"/>
            </a:lnSpc>
            <a:spcBef>
              <a:spcPct val="0"/>
            </a:spcBef>
            <a:spcAft>
              <a:spcPct val="35000"/>
            </a:spcAft>
            <a:buNone/>
          </a:pPr>
          <a:r>
            <a:rPr lang="en-US" sz="1000" b="0" i="0" u="none" kern="1200" noProof="0" dirty="0">
              <a:latin typeface="Neue Haas Grotesk Text Pro" panose="020B0504020202020204" pitchFamily="34" charset="77"/>
            </a:rPr>
            <a:t>The initiator activates the internal process that consistently generates the aerosol agent.</a:t>
          </a:r>
          <a:endParaRPr lang="en-US" sz="1000" kern="1200" noProof="0" dirty="0">
            <a:solidFill>
              <a:schemeClr val="tx1"/>
            </a:solidFill>
            <a:latin typeface="Neue Haas Grotesk Text Pro" panose="020B0504020202020204" pitchFamily="34" charset="77"/>
          </a:endParaRPr>
        </a:p>
      </dsp:txBody>
      <dsp:txXfrm>
        <a:off x="4044673" y="754870"/>
        <a:ext cx="3198756" cy="1156949"/>
      </dsp:txXfrm>
    </dsp:sp>
    <dsp:sp modelId="{31180446-FDDF-4E45-9FD5-899F25F99ECB}">
      <dsp:nvSpPr>
        <dsp:cNvPr id="0" name=""/>
        <dsp:cNvSpPr/>
      </dsp:nvSpPr>
      <dsp:spPr>
        <a:xfrm>
          <a:off x="4044673" y="348374"/>
          <a:ext cx="3198756" cy="406495"/>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76200" bIns="0" numCol="1" spcCol="1270" anchor="b" anchorCtr="0">
          <a:noAutofit/>
        </a:bodyPr>
        <a:lstStyle/>
        <a:p>
          <a:pPr marL="0" lvl="0" indent="0" algn="l" defTabSz="533400">
            <a:lnSpc>
              <a:spcPct val="90000"/>
            </a:lnSpc>
            <a:spcBef>
              <a:spcPct val="0"/>
            </a:spcBef>
            <a:spcAft>
              <a:spcPct val="35000"/>
            </a:spcAft>
            <a:buNone/>
            <a:defRPr b="1"/>
          </a:pPr>
          <a:r>
            <a:rPr lang="en-US" sz="1200" b="1" i="0" u="none" kern="1200" cap="all" baseline="0" noProof="0">
              <a:solidFill>
                <a:schemeClr val="tx1"/>
              </a:solidFill>
              <a:latin typeface="Neue Haas Grotesk Text Pro"/>
            </a:rPr>
            <a:t>Initiation</a:t>
          </a:r>
          <a:endParaRPr lang="en-US" sz="1200" kern="1200" cap="all" baseline="0" noProof="0">
            <a:solidFill>
              <a:schemeClr val="tx1"/>
            </a:solidFill>
            <a:latin typeface="Neue Haas Grotesk Text Pro"/>
          </a:endParaRPr>
        </a:p>
      </dsp:txBody>
      <dsp:txXfrm>
        <a:off x="4044673" y="348374"/>
        <a:ext cx="3198756" cy="406495"/>
      </dsp:txXfrm>
    </dsp:sp>
    <dsp:sp modelId="{593D5D57-7463-4F52-A698-993FA46B1DE1}">
      <dsp:nvSpPr>
        <dsp:cNvPr id="0" name=""/>
        <dsp:cNvSpPr/>
      </dsp:nvSpPr>
      <dsp:spPr>
        <a:xfrm>
          <a:off x="3881531" y="390861"/>
          <a:ext cx="0" cy="1563445"/>
        </a:xfrm>
        <a:prstGeom prst="line">
          <a:avLst/>
        </a:prstGeom>
        <a:noFill/>
        <a:ln w="9525" cap="flat" cmpd="sng" algn="ctr">
          <a:solidFill>
            <a:schemeClr val="tx1"/>
          </a:solidFill>
          <a:prstDash val="solid"/>
          <a:miter lim="800000"/>
        </a:ln>
        <a:effectLst/>
      </dsp:spPr>
      <dsp:style>
        <a:lnRef idx="1">
          <a:scrgbClr r="0" g="0" b="0"/>
        </a:lnRef>
        <a:fillRef idx="0">
          <a:scrgbClr r="0" g="0" b="0"/>
        </a:fillRef>
        <a:effectRef idx="0">
          <a:scrgbClr r="0" g="0" b="0"/>
        </a:effectRef>
        <a:fontRef idx="minor"/>
      </dsp:style>
    </dsp:sp>
    <dsp:sp modelId="{4BAABAFB-5B89-4FB7-AD9B-DE28573DC0F8}">
      <dsp:nvSpPr>
        <dsp:cNvPr id="0" name=""/>
        <dsp:cNvSpPr/>
      </dsp:nvSpPr>
      <dsp:spPr>
        <a:xfrm>
          <a:off x="3833922" y="1907559"/>
          <a:ext cx="93494" cy="93494"/>
        </a:xfrm>
        <a:prstGeom prst="ellipse">
          <a:avLst/>
        </a:prstGeom>
        <a:solidFill>
          <a:schemeClr val="accent6"/>
        </a:solidFill>
        <a:ln w="63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51F366D-45DA-4A84-AD17-63669357CB89}">
      <dsp:nvSpPr>
        <dsp:cNvPr id="0" name=""/>
        <dsp:cNvSpPr/>
      </dsp:nvSpPr>
      <dsp:spPr>
        <a:xfrm>
          <a:off x="5806769" y="2814404"/>
          <a:ext cx="3198756" cy="6253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95250" bIns="63500" numCol="1" spcCol="1270" anchor="t" anchorCtr="0">
          <a:noAutofit/>
        </a:bodyPr>
        <a:lstStyle/>
        <a:p>
          <a:pPr marL="0" lvl="0" indent="0" algn="l" defTabSz="444500">
            <a:lnSpc>
              <a:spcPct val="90000"/>
            </a:lnSpc>
            <a:spcBef>
              <a:spcPct val="0"/>
            </a:spcBef>
            <a:spcAft>
              <a:spcPct val="35000"/>
            </a:spcAft>
            <a:buNone/>
          </a:pPr>
          <a:r>
            <a:rPr lang="en-US" sz="1000" b="0" i="0" u="none" kern="1200" noProof="0">
              <a:latin typeface="Neue Haas Grotesk Text Pro" panose="020B0504020202020204" pitchFamily="34" charset="77"/>
            </a:rPr>
            <a:t>Aerosol rapidly fills the enclosure; concentration, retention, and flame interaction drive suppression.</a:t>
          </a:r>
          <a:endParaRPr lang="en-US" sz="1000" kern="1200" noProof="0">
            <a:solidFill>
              <a:schemeClr val="tx1"/>
            </a:solidFill>
            <a:latin typeface="Neue Haas Grotesk Text Pro" panose="020B0504020202020204" pitchFamily="34" charset="77"/>
          </a:endParaRPr>
        </a:p>
      </dsp:txBody>
      <dsp:txXfrm>
        <a:off x="5806769" y="2814404"/>
        <a:ext cx="3198756" cy="625378"/>
      </dsp:txXfrm>
    </dsp:sp>
    <dsp:sp modelId="{FF5EFD7B-A42B-4730-8C58-BBC64FFB920A}">
      <dsp:nvSpPr>
        <dsp:cNvPr id="0" name=""/>
        <dsp:cNvSpPr/>
      </dsp:nvSpPr>
      <dsp:spPr>
        <a:xfrm>
          <a:off x="5806769" y="2423543"/>
          <a:ext cx="3198756" cy="390861"/>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76200" bIns="0" numCol="1" spcCol="1270" anchor="b" anchorCtr="0">
          <a:noAutofit/>
        </a:bodyPr>
        <a:lstStyle/>
        <a:p>
          <a:pPr marL="0" lvl="0" indent="0" algn="l" defTabSz="533400">
            <a:lnSpc>
              <a:spcPct val="90000"/>
            </a:lnSpc>
            <a:spcBef>
              <a:spcPct val="0"/>
            </a:spcBef>
            <a:spcAft>
              <a:spcPct val="35000"/>
            </a:spcAft>
            <a:buNone/>
            <a:defRPr b="1"/>
          </a:pPr>
          <a:r>
            <a:rPr lang="en-US" sz="1200" b="1" i="0" u="none" kern="1200" cap="all" baseline="0" noProof="0">
              <a:solidFill>
                <a:schemeClr val="tx1"/>
              </a:solidFill>
              <a:latin typeface="Neue Haas Grotesk Text Pro"/>
            </a:rPr>
            <a:t>Discharge and Flooding</a:t>
          </a:r>
          <a:endParaRPr lang="en-US" sz="1200" kern="1200" cap="all" baseline="0" noProof="0">
            <a:solidFill>
              <a:schemeClr val="tx1"/>
            </a:solidFill>
            <a:latin typeface="Neue Haas Grotesk Text Pro"/>
          </a:endParaRPr>
        </a:p>
      </dsp:txBody>
      <dsp:txXfrm>
        <a:off x="5806769" y="2423543"/>
        <a:ext cx="3198756" cy="390861"/>
      </dsp:txXfrm>
    </dsp:sp>
    <dsp:sp modelId="{6602A777-A3F9-4F39-BFBD-A4A5BDB2AD7F}">
      <dsp:nvSpPr>
        <dsp:cNvPr id="0" name=""/>
        <dsp:cNvSpPr/>
      </dsp:nvSpPr>
      <dsp:spPr>
        <a:xfrm>
          <a:off x="5681840" y="1954306"/>
          <a:ext cx="0" cy="1563445"/>
        </a:xfrm>
        <a:prstGeom prst="line">
          <a:avLst/>
        </a:prstGeom>
        <a:noFill/>
        <a:ln w="9525" cap="flat" cmpd="sng" algn="ctr">
          <a:solidFill>
            <a:schemeClr val="tx1"/>
          </a:solidFill>
          <a:prstDash val="solid"/>
          <a:miter lim="800000"/>
        </a:ln>
        <a:effectLst/>
      </dsp:spPr>
      <dsp:style>
        <a:lnRef idx="1">
          <a:scrgbClr r="0" g="0" b="0"/>
        </a:lnRef>
        <a:fillRef idx="0">
          <a:scrgbClr r="0" g="0" b="0"/>
        </a:fillRef>
        <a:effectRef idx="0">
          <a:scrgbClr r="0" g="0" b="0"/>
        </a:effectRef>
        <a:fontRef idx="minor"/>
      </dsp:style>
    </dsp:sp>
    <dsp:sp modelId="{A98696FF-8869-4D58-BF4C-812CE4264DC4}">
      <dsp:nvSpPr>
        <dsp:cNvPr id="0" name=""/>
        <dsp:cNvSpPr/>
      </dsp:nvSpPr>
      <dsp:spPr>
        <a:xfrm>
          <a:off x="5634231" y="1907559"/>
          <a:ext cx="93494" cy="93494"/>
        </a:xfrm>
        <a:prstGeom prst="ellipse">
          <a:avLst/>
        </a:prstGeom>
        <a:solidFill>
          <a:schemeClr val="accent6"/>
        </a:solidFill>
        <a:ln w="63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4BC2472-88B6-4D1F-810B-5BC64F310E99}">
      <dsp:nvSpPr>
        <dsp:cNvPr id="0" name=""/>
        <dsp:cNvSpPr/>
      </dsp:nvSpPr>
      <dsp:spPr>
        <a:xfrm>
          <a:off x="7631562" y="718423"/>
          <a:ext cx="3198756" cy="11569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63500" rIns="63500" bIns="95250" numCol="1" spcCol="1270" anchor="t" anchorCtr="0">
          <a:noAutofit/>
        </a:bodyPr>
        <a:lstStyle/>
        <a:p>
          <a:pPr marL="0" lvl="0" indent="0" algn="l" defTabSz="444500">
            <a:lnSpc>
              <a:spcPct val="90000"/>
            </a:lnSpc>
            <a:spcBef>
              <a:spcPct val="0"/>
            </a:spcBef>
            <a:spcAft>
              <a:spcPct val="35000"/>
            </a:spcAft>
            <a:buNone/>
          </a:pPr>
          <a:r>
            <a:rPr lang="en-US" sz="1000" b="0" i="0" u="none" kern="1200" noProof="0">
              <a:latin typeface="Neue Haas Grotesk Text Pro" panose="020B0504020202020204" pitchFamily="34" charset="77"/>
            </a:rPr>
            <a:t>Assess for residual heat, reignition, contamination, ventilation needs, and replace the discharged unit.</a:t>
          </a:r>
          <a:endParaRPr lang="en-US" sz="1000" kern="1200" noProof="0">
            <a:solidFill>
              <a:schemeClr val="tx1"/>
            </a:solidFill>
            <a:latin typeface="Neue Haas Grotesk Text Pro" panose="020B0504020202020204" pitchFamily="34" charset="77"/>
          </a:endParaRPr>
        </a:p>
      </dsp:txBody>
      <dsp:txXfrm>
        <a:off x="7631562" y="718423"/>
        <a:ext cx="3198756" cy="1156949"/>
      </dsp:txXfrm>
    </dsp:sp>
    <dsp:sp modelId="{56964757-0803-4829-B7F3-4DCD861B9EED}">
      <dsp:nvSpPr>
        <dsp:cNvPr id="0" name=""/>
        <dsp:cNvSpPr/>
      </dsp:nvSpPr>
      <dsp:spPr>
        <a:xfrm>
          <a:off x="7631562" y="311927"/>
          <a:ext cx="3198756" cy="406495"/>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76200" bIns="0" numCol="1" spcCol="1270" anchor="b" anchorCtr="0">
          <a:noAutofit/>
        </a:bodyPr>
        <a:lstStyle/>
        <a:p>
          <a:pPr marL="0" lvl="0" indent="0" algn="l" defTabSz="533400">
            <a:lnSpc>
              <a:spcPct val="90000"/>
            </a:lnSpc>
            <a:spcBef>
              <a:spcPct val="0"/>
            </a:spcBef>
            <a:spcAft>
              <a:spcPct val="35000"/>
            </a:spcAft>
            <a:buNone/>
            <a:defRPr b="1"/>
          </a:pPr>
          <a:r>
            <a:rPr lang="en-US" sz="1200" b="1" i="0" u="none" kern="1200" cap="all" baseline="0" noProof="0">
              <a:solidFill>
                <a:schemeClr val="tx1"/>
              </a:solidFill>
              <a:latin typeface="Neue Haas Grotesk Text Pro"/>
            </a:rPr>
            <a:t>Post-Discharge State</a:t>
          </a:r>
          <a:endParaRPr lang="en-US" sz="1200" kern="1200" cap="all" baseline="0" noProof="0">
            <a:solidFill>
              <a:schemeClr val="tx1"/>
            </a:solidFill>
            <a:latin typeface="Neue Haas Grotesk Text Pro"/>
          </a:endParaRPr>
        </a:p>
      </dsp:txBody>
      <dsp:txXfrm>
        <a:off x="7631562" y="311927"/>
        <a:ext cx="3198756" cy="406495"/>
      </dsp:txXfrm>
    </dsp:sp>
    <dsp:sp modelId="{F9071F2A-29F3-4CB0-AA79-E4FAB6102E42}">
      <dsp:nvSpPr>
        <dsp:cNvPr id="0" name=""/>
        <dsp:cNvSpPr/>
      </dsp:nvSpPr>
      <dsp:spPr>
        <a:xfrm>
          <a:off x="7506634" y="390861"/>
          <a:ext cx="0" cy="1563445"/>
        </a:xfrm>
        <a:prstGeom prst="line">
          <a:avLst/>
        </a:prstGeom>
        <a:noFill/>
        <a:ln w="9525" cap="flat" cmpd="sng" algn="ctr">
          <a:solidFill>
            <a:schemeClr val="tx1"/>
          </a:solidFill>
          <a:prstDash val="solid"/>
          <a:miter lim="800000"/>
        </a:ln>
        <a:effectLst/>
      </dsp:spPr>
      <dsp:style>
        <a:lnRef idx="1">
          <a:scrgbClr r="0" g="0" b="0"/>
        </a:lnRef>
        <a:fillRef idx="0">
          <a:scrgbClr r="0" g="0" b="0"/>
        </a:fillRef>
        <a:effectRef idx="0">
          <a:scrgbClr r="0" g="0" b="0"/>
        </a:effectRef>
        <a:fontRef idx="minor"/>
      </dsp:style>
    </dsp:sp>
    <dsp:sp modelId="{75F408B8-21D7-4C3C-9D03-4FBAD1D1A6CB}">
      <dsp:nvSpPr>
        <dsp:cNvPr id="0" name=""/>
        <dsp:cNvSpPr/>
      </dsp:nvSpPr>
      <dsp:spPr>
        <a:xfrm>
          <a:off x="7459025" y="1907559"/>
          <a:ext cx="93494" cy="93494"/>
        </a:xfrm>
        <a:prstGeom prst="ellipse">
          <a:avLst/>
        </a:prstGeom>
        <a:solidFill>
          <a:schemeClr val="accent6"/>
        </a:solidFill>
        <a:ln w="63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24/3/layout/SimpleTimelineDefaultVariant#7">
  <dgm:title val="Simple Timeline"/>
  <dgm:desc val="Displays events in chronological order. Each event should have a date or name up to medium length and the option to add a description that can be medium or a bit longer in length."/>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align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2050">
                    <a:solidFill>
                      <a:srgbClr val="000000"/>
                    </a:solidFill>
                    <a:tailEnd type="arrow" w="med" len="med"/>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arrow" w="med" len="med"/>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23"/>
                        <dgm:constr type="h" for="ch" forName="ConnectorPoint1" refType="h" refFor="ch" refForName="DropPinPlaceHolder1" fact="0.23"/>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fact="0"/>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23"/>
                        <dgm:constr type="h" for="ch" forName="ConnectorPoint1" refType="h" refFor="ch" refForName="DropPinPlaceHolder1" fact="0.23"/>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1TextContainer1" refType="w" fact="0.83"/>
                        <dgm:constr type="l" for="ch" forName="L1TextContainer1" refType="r" refFor="ch" refForName="DropPinPlaceHolder1"/>
                        <dgm:constr type="b" for="ch" forName="L1TextContainer1" refType="h" fact="0.55"/>
                        <dgm:constr type="t" for="ch" forName="L1TextContainer1" refType="h" fact="0.675"/>
                        <dgm:constr type="w" for="ch" forName="L2TextContainer1" refType="w" fact="0.83"/>
                        <dgm:constr type="l" for="ch" forName="L2TextContainer1" refType="r" refFor="ch" refForName="DropPinPlaceHolder1"/>
                        <dgm:constr type="b" for="ch" forName="L2TextContainer1" refType="b" refFor="ch" refForName="DropPinPlaceHolder1"/>
                        <dgm:constr type="t" for="ch" forName="L2TextContainer1" refType="h" fact="0.8"/>
                        <dgm:constr type="w" for="ch" forName="ConnectLine1"/>
                        <dgm:constr type="ctrX" for="ch" forName="ConnectLine1" refType="ctrX" refFor="ch" refForName="DropPinPlaceHolder1"/>
                        <dgm:constr type="t" for="ch" forName="ConnectLine1" refType="h" fact="0.5"/>
                        <dgm:constr type="b" for="ch" forName="ConnectLine1" refType="b"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23"/>
                        <dgm:constr type="h" for="ch" forName="ConnectorPoint1" refType="h" refFor="ch" refForName="DropPinPlaceHolder1" fact="0.23"/>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fact="0"/>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23"/>
                        <dgm:constr type="h" for="ch" forName="ConnectorPoint1" refType="h" refFor="ch" refForName="DropPinPlaceHolder1" fact="0.23"/>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1TextContainer1" refType="w" fact="0.83"/>
                        <dgm:constr type="l" for="ch" forName="L1TextContainer1" refType="r" refFor="ch" refForName="DropPinPlaceHolder1"/>
                        <dgm:constr type="b" for="ch" forName="L1TextContainer1" refType="h" fact="0.55"/>
                        <dgm:constr type="t" for="ch" forName="L1TextContainer1" refType="h" fact="0.675"/>
                        <dgm:constr type="w" for="ch" forName="L2TextContainer1" refType="w" fact="0.83"/>
                        <dgm:constr type="l" for="ch" forName="L2TextContainer1" refType="r" refFor="ch" refForName="DropPinPlaceHolder1"/>
                        <dgm:constr type="b" for="ch" forName="L2TextContainer1" refType="b" refFor="ch" refForName="DropPinPlaceHolder1"/>
                        <dgm:constr type="t" for="ch" forName="L2TextContainer1" refType="h" fact="0.8"/>
                        <dgm:constr type="w" for="ch" forName="ConnectLine1"/>
                        <dgm:constr type="ctrX" for="ch" forName="ConnectLine1" refType="ctrX" refFor="ch" refForName="DropPinPlaceHolder1"/>
                        <dgm:constr type="t" for="ch" forName="ConnectLine1" refType="h" fact="0.5"/>
                        <dgm:constr type="b" for="ch" forName="ConnectLine1" refType="b"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fact="0"/>
                  <dgm:constr type="h" for="ch" forName="DropPin1" refType="h" fact="0"/>
                  <dgm:constr type="ctrX" for="ch" forName="DropPin1" refType="w" fact="0"/>
                  <dgm:constr type="ctrY" for="ch" forName="DropPin1" refType="h" fact="0"/>
                  <dgm:constr type="w" for="ch" forName="Ellipse1" refType="w" refFor="ch" refForName="DropPin1" fact="0"/>
                  <dgm:constr type="h" for="ch" forName="Ellipse1" refType="w" refFor="ch" refForName="DropPin1" fact="0"/>
                  <dgm:constr type="ctrX" for="ch" forName="Ellipse1" refType="ctrX" refFor="ch" refForName="DropPin1" fact="0"/>
                  <dgm:constr type="ctrY" for="ch" forName="Ellipse1" refType="ctrY" refFor="ch" refForName="DropPin1" fact="0"/>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7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6" fact="NaN" max="NaN"/>
                </dgm:ruleLst>
              </dgm:layoutNode>
              <dgm:layoutNode name="L1TextContainer1" styleLbl="alignNode1">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20" fact="NaN" max="NaN"/>
                </dgm:ruleLst>
              </dgm:layoutNode>
              <dgm:layoutNode name="ConnectLine1" styleLbl="sibTrans1D1">
                <dgm:alg type="sp"/>
                <dgm:shape xmlns:r="http://schemas.openxmlformats.org/officeDocument/2006/relationships" type="line" r:blip="">
                  <dgm:adj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23"/>
                        <dgm:constr type="h" for="ch" forName="ConnectorPoint" refType="h" refFor="ch" refForName="DropPinPlaceHolder" fact="0.23"/>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fact="2"/>
                        <dgm:constr type="ctrX" for="ch" forName="ConnectLine" refType="ctrX" refFor="ch" refForName="DropPinPlaceHolder"/>
                        <dgm:constr type="b" for="ch" forName="ConnectLine" refType="h" fact="0.5"/>
                        <dgm:constr type="t" for="ch" forName="ConnectLine" refType="b" refFor="ch" refForName="DropPinPlaceHolder" fact="0"/>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23"/>
                        <dgm:constr type="h" for="ch" forName="ConnectorPoint" refType="h" refFor="ch" refForName="DropPinPlaceHolder" fact="0.23"/>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1TextContainer" refType="w" fact="0.83"/>
                        <dgm:constr type="l" for="ch" forName="L1TextContainer" refType="r" refFor="ch" refForName="DropPinPlaceHolder"/>
                        <dgm:constr type="b" for="ch" forName="L1TextContainer" refType="h" fact="0.55"/>
                        <dgm:constr type="t" for="ch" forName="L1TextContainer" refType="h" fact="0.675"/>
                        <dgm:constr type="w" for="ch" forName="L2TextContainer" refType="w" fact="0.83"/>
                        <dgm:constr type="l" for="ch" forName="L2TextContainer" refType="r" refFor="ch" refForName="DropPinPlaceHolder"/>
                        <dgm:constr type="b" for="ch" forName="L2TextContainer" refType="b" refFor="ch" refForName="DropPinPlaceHolder"/>
                        <dgm:constr type="t" for="ch" forName="L2TextContainer" refType="h" fact="0.8"/>
                        <dgm:constr type="w" for="ch" forName="ConnectLine"/>
                        <dgm:constr type="ctrX" for="ch" forName="ConnectLine" refType="ctrX" refFor="ch" refForName="DropPinPlaceHolder"/>
                        <dgm:constr type="t" for="ch" forName="ConnectLine" refType="h" fact="0.5"/>
                        <dgm:constr type="b" for="ch" forName="ConnectLine" refType="b"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23"/>
                        <dgm:constr type="h" for="ch" forName="ConnectorPoint" refType="h" refFor="ch" refForName="DropPinPlaceHolder" fact="0.23"/>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fact="0"/>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23"/>
                        <dgm:constr type="h" for="ch" forName="ConnectorPoint" refType="h" refFor="ch" refForName="DropPinPlaceHolder" fact="0.23"/>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1TextContainer" refType="w" fact="0.83"/>
                        <dgm:constr type="l" for="ch" forName="L1TextContainer" refType="r" refFor="ch" refForName="DropPinPlaceHolder"/>
                        <dgm:constr type="b" for="ch" forName="L1TextContainer" refType="h" fact="0.55"/>
                        <dgm:constr type="t" for="ch" forName="L1TextContainer" refType="h" fact="0.675"/>
                        <dgm:constr type="w" for="ch" forName="L2TextContainer" refType="w" fact="0.83"/>
                        <dgm:constr type="l" for="ch" forName="L2TextContainer" refType="r" refFor="ch" refForName="DropPinPlaceHolder"/>
                        <dgm:constr type="b" for="ch" forName="L2TextContainer" refType="b" refFor="ch" refForName="DropPinPlaceHolder"/>
                        <dgm:constr type="t" for="ch" forName="L2TextContainer" refType="h" fact="0.8"/>
                        <dgm:constr type="w" for="ch" forName="ConnectLine"/>
                        <dgm:constr type="ctrX" for="ch" forName="ConnectLine" refType="ctrX" refFor="ch" refForName="DropPinPlaceHolder"/>
                        <dgm:constr type="t" for="ch" forName="ConnectLine" refType="h" fact="0.5"/>
                        <dgm:constr type="b" for="ch" forName="ConnectLine" refType="b"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fact="0"/>
                  <dgm:constr type="h" for="ch" forName="DropPin" refType="h" fact="0"/>
                  <dgm:constr type="ctrX" for="ch" forName="DropPin" refType="w" fact="0"/>
                  <dgm:constr type="ctrY" for="ch" forName="DropPin" refType="h" fact="0"/>
                  <dgm:constr type="w" for="ch" forName="Ellipse" refType="w" refFor="ch" refForName="DropPin" fact="0"/>
                  <dgm:constr type="h" for="ch" forName="Ellipse" refType="w" refFor="ch" refForName="DropPin" fact="0"/>
                  <dgm:constr type="ctrX" for="ch" forName="Ellipse" refType="ctrX" refFor="ch" refForName="DropPin" fact="0"/>
                  <dgm:constr type="ctrY" for="ch" forName="Ellipse" refType="ctrY" refFor="ch" refForName="DropPin" fact="0"/>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7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6" fact="NaN" max="NaN"/>
                </dgm:ruleLst>
              </dgm:layoutNode>
              <dgm:layoutNode name="L1TextContainer" styleLbl="alignNode1">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20" fact="NaN" max="NaN"/>
                </dgm:ruleLst>
              </dgm:layoutNode>
              <dgm:layoutNode name="ConnectLine" styleLbl="sibTrans1D1">
                <dgm:alg type="sp"/>
                <dgm:shape xmlns:r="http://schemas.openxmlformats.org/officeDocument/2006/relationships" type="line" r:blip="">
                  <dgm:adj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BA4181-B3AB-460E-B130-8E7353384F9A}" type="datetimeFigureOut">
              <a:rPr lang="en-US" smtClean="0"/>
              <a:t>6/4/2026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E07CA6-C2B2-463B-8005-931C81893252}" type="slidenum">
              <a:rPr lang="en-US" smtClean="0"/>
              <a:t>‹#›</a:t>
            </a:fld>
            <a:endParaRPr lang="en-US"/>
          </a:p>
        </p:txBody>
      </p:sp>
    </p:spTree>
    <p:extLst>
      <p:ext uri="{BB962C8B-B14F-4D97-AF65-F5344CB8AC3E}">
        <p14:creationId xmlns:p14="http://schemas.microsoft.com/office/powerpoint/2010/main" val="26584127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a:t>
            </a:r>
            <a:endParaRPr lang="en-GB" b="1" dirty="0"/>
          </a:p>
        </p:txBody>
      </p:sp>
      <p:sp>
        <p:nvSpPr>
          <p:cNvPr id="4" name="Slide Number Placeholder 3"/>
          <p:cNvSpPr>
            <a:spLocks noGrp="1"/>
          </p:cNvSpPr>
          <p:nvPr>
            <p:ph type="sldNum" sz="quarter" idx="5"/>
          </p:nvPr>
        </p:nvSpPr>
        <p:spPr/>
        <p:txBody>
          <a:bodyPr/>
          <a:lstStyle/>
          <a:p>
            <a:fld id="{CFE07CA6-C2B2-463B-8005-931C81893252}" type="slidenum">
              <a:rPr lang="en-US" smtClean="0"/>
              <a:t>1</a:t>
            </a:fld>
            <a:endParaRPr lang="en-US"/>
          </a:p>
        </p:txBody>
      </p:sp>
    </p:spTree>
    <p:extLst>
      <p:ext uri="{BB962C8B-B14F-4D97-AF65-F5344CB8AC3E}">
        <p14:creationId xmlns:p14="http://schemas.microsoft.com/office/powerpoint/2010/main" val="15255621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DAB7CE-99B4-4669-809A-7ED4B28F1DB2}" type="slidenum">
              <a:rPr lang="en-US" smtClean="0"/>
              <a:t>5</a:t>
            </a:fld>
            <a:endParaRPr lang="en-US"/>
          </a:p>
        </p:txBody>
      </p:sp>
    </p:spTree>
    <p:extLst>
      <p:ext uri="{BB962C8B-B14F-4D97-AF65-F5344CB8AC3E}">
        <p14:creationId xmlns:p14="http://schemas.microsoft.com/office/powerpoint/2010/main" val="18142216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png"/><Relationship Id="rId1" Type="http://schemas.openxmlformats.org/officeDocument/2006/relationships/slideMaster" Target="../slideMasters/slideMaster1.xml"/><Relationship Id="rId4" Type="http://schemas.openxmlformats.org/officeDocument/2006/relationships/image" Target="../media/image37.jpe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8.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6096000" y="3071529"/>
            <a:ext cx="5257800" cy="1981200"/>
          </a:xfrm>
        </p:spPr>
        <p:txBody>
          <a:bodyPr vert="horz" lIns="91440" tIns="45720" rIns="91440" bIns="45720" rtlCol="0" anchor="b">
            <a:normAutofit/>
          </a:bodyPr>
          <a:lstStyle>
            <a:lvl1pPr>
              <a:defRPr lang="en-US" dirty="0"/>
            </a:lvl1pPr>
          </a:lstStyle>
          <a:p>
            <a:pPr lvl="0"/>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096000" y="5257800"/>
            <a:ext cx="5257800" cy="785528"/>
          </a:xfrm>
        </p:spPr>
        <p:txBody>
          <a:bodyPr vert="horz" lIns="91440" tIns="45720" rIns="91440" bIns="45720" rtlCol="0" anchor="t">
            <a:normAutofit/>
          </a:bodyPr>
          <a:lstStyle>
            <a:lvl1pPr marL="0" indent="0">
              <a:buNone/>
              <a:defRPr lang="en-US" sz="1800" dirty="0"/>
            </a:lvl1pPr>
          </a:lstStyle>
          <a:p>
            <a:pPr lvl="0"/>
            <a:r>
              <a:rPr lang="en-US"/>
              <a:t>Click to edit Master subtitle style</a:t>
            </a:r>
          </a:p>
        </p:txBody>
      </p:sp>
    </p:spTree>
    <p:extLst>
      <p:ext uri="{BB962C8B-B14F-4D97-AF65-F5344CB8AC3E}">
        <p14:creationId xmlns:p14="http://schemas.microsoft.com/office/powerpoint/2010/main" val="27588863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Content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78871" y="720333"/>
            <a:ext cx="7208520" cy="575068"/>
          </a:xfrm>
        </p:spPr>
        <p:txBody>
          <a:bodyPr anchor="t">
            <a:normAutofit/>
          </a:bodyPr>
          <a:lstStyle>
            <a:lvl1pPr>
              <a:defRPr sz="2800"/>
            </a:lvl1pPr>
          </a:lstStyle>
          <a:p>
            <a:r>
              <a:rPr lang="en-US"/>
              <a:t>Click to edit Master title style</a:t>
            </a:r>
          </a:p>
        </p:txBody>
      </p:sp>
      <p:sp>
        <p:nvSpPr>
          <p:cNvPr id="8" name="Content Placeholder 7">
            <a:extLst>
              <a:ext uri="{FF2B5EF4-FFF2-40B4-BE49-F238E27FC236}">
                <a16:creationId xmlns:a16="http://schemas.microsoft.com/office/drawing/2014/main" id="{D42D62A0-8127-CE86-0633-0D65E1E136F7}"/>
              </a:ext>
            </a:extLst>
          </p:cNvPr>
          <p:cNvSpPr>
            <a:spLocks noGrp="1"/>
          </p:cNvSpPr>
          <p:nvPr>
            <p:ph sz="quarter" idx="13"/>
          </p:nvPr>
        </p:nvSpPr>
        <p:spPr>
          <a:xfrm>
            <a:off x="704084" y="1600200"/>
            <a:ext cx="5735507" cy="2590800"/>
          </a:xfrm>
        </p:spPr>
        <p:txBody>
          <a:bodyPr/>
          <a:lstStyle>
            <a:lvl1pPr indent="0">
              <a:buNone/>
              <a:defRPr/>
            </a:lvl1pPr>
            <a:lvl2pPr indent="0">
              <a:buNone/>
              <a:defRPr/>
            </a:lvl2pPr>
            <a:lvl3pPr indent="0">
              <a:buNone/>
              <a:defRPr/>
            </a:lvl3pPr>
            <a:lvl4pPr indent="0">
              <a:buNone/>
              <a:defRPr/>
            </a:lvl4pPr>
            <a:lvl5pPr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3">
            <a:extLst>
              <a:ext uri="{FF2B5EF4-FFF2-40B4-BE49-F238E27FC236}">
                <a16:creationId xmlns:a16="http://schemas.microsoft.com/office/drawing/2014/main" id="{F391C811-7699-F021-4CCB-539ACAD0BB23}"/>
              </a:ext>
            </a:extLst>
          </p:cNvPr>
          <p:cNvSpPr>
            <a:spLocks noGrp="1"/>
          </p:cNvSpPr>
          <p:nvPr>
            <p:ph type="ftr" sz="quarter" idx="15"/>
          </p:nvPr>
        </p:nvSpPr>
        <p:spPr>
          <a:xfrm>
            <a:off x="678871" y="6343955"/>
            <a:ext cx="2739181" cy="365125"/>
          </a:xfrm>
        </p:spPr>
        <p:txBody>
          <a:bodyPr/>
          <a:lstStyle/>
          <a:p>
            <a:endParaRPr lang="en-US"/>
          </a:p>
        </p:txBody>
      </p:sp>
      <p:sp>
        <p:nvSpPr>
          <p:cNvPr id="9" name="Date Placeholder 8">
            <a:extLst>
              <a:ext uri="{FF2B5EF4-FFF2-40B4-BE49-F238E27FC236}">
                <a16:creationId xmlns:a16="http://schemas.microsoft.com/office/drawing/2014/main" id="{C8D4E6C4-6819-0DF7-D9C4-34177C161B9C}"/>
              </a:ext>
            </a:extLst>
          </p:cNvPr>
          <p:cNvSpPr>
            <a:spLocks noGrp="1"/>
          </p:cNvSpPr>
          <p:nvPr>
            <p:ph type="dt" sz="half" idx="16"/>
          </p:nvPr>
        </p:nvSpPr>
        <p:spPr>
          <a:xfrm>
            <a:off x="3785216" y="6343954"/>
            <a:ext cx="2202644" cy="365125"/>
          </a:xfrm>
        </p:spPr>
        <p:txBody>
          <a:bodyPr/>
          <a:lstStyle/>
          <a:p>
            <a:endParaRPr lang="en-US"/>
          </a:p>
        </p:txBody>
      </p:sp>
      <p:sp>
        <p:nvSpPr>
          <p:cNvPr id="5" name="Slide Number Placeholder 5">
            <a:extLst>
              <a:ext uri="{FF2B5EF4-FFF2-40B4-BE49-F238E27FC236}">
                <a16:creationId xmlns:a16="http://schemas.microsoft.com/office/drawing/2014/main" id="{958998F3-C99E-11E5-BC33-937A455B2FFB}"/>
              </a:ext>
            </a:extLst>
          </p:cNvPr>
          <p:cNvSpPr>
            <a:spLocks noGrp="1"/>
          </p:cNvSpPr>
          <p:nvPr>
            <p:ph type="sldNum" sz="quarter" idx="4"/>
          </p:nvPr>
        </p:nvSpPr>
        <p:spPr>
          <a:xfrm>
            <a:off x="6082179" y="6343955"/>
            <a:ext cx="357412" cy="365125"/>
          </a:xfrm>
          <a:prstGeom prst="rect">
            <a:avLst/>
          </a:prstGeom>
        </p:spPr>
        <p:txBody>
          <a:bodyPr vert="horz" lIns="91440" tIns="45720" rIns="91440" bIns="45720" rtlCol="0" anchor="ctr"/>
          <a:lstStyle>
            <a:lvl1pPr algn="r">
              <a:defRPr sz="900">
                <a:solidFill>
                  <a:schemeClr val="tx1"/>
                </a:solidFill>
              </a:defRPr>
            </a:lvl1pPr>
          </a:lstStyle>
          <a:p>
            <a:fld id="{AEAA3239-9EA4-4A65-A281-97F994456D9F}" type="slidenum">
              <a:rPr lang="en-US" smtClean="0"/>
              <a:pPr/>
              <a:t>‹#›</a:t>
            </a:fld>
            <a:endParaRPr lang="en-US" sz="900"/>
          </a:p>
        </p:txBody>
      </p:sp>
    </p:spTree>
    <p:extLst>
      <p:ext uri="{BB962C8B-B14F-4D97-AF65-F5344CB8AC3E}">
        <p14:creationId xmlns:p14="http://schemas.microsoft.com/office/powerpoint/2010/main" val="17143937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Content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78872" y="1388700"/>
            <a:ext cx="3859262" cy="4083580"/>
          </a:xfrm>
        </p:spPr>
        <p:txBody>
          <a:bodyPr anchor="t">
            <a:normAutofit/>
          </a:bodyPr>
          <a:lstStyle>
            <a:lvl1pPr>
              <a:defRPr sz="2800"/>
            </a:lvl1pPr>
          </a:lstStyle>
          <a:p>
            <a:r>
              <a:rPr lang="en-US"/>
              <a:t>Click to edit Master title style</a:t>
            </a:r>
          </a:p>
        </p:txBody>
      </p:sp>
      <p:sp>
        <p:nvSpPr>
          <p:cNvPr id="8" name="Content Placeholder 7">
            <a:extLst>
              <a:ext uri="{FF2B5EF4-FFF2-40B4-BE49-F238E27FC236}">
                <a16:creationId xmlns:a16="http://schemas.microsoft.com/office/drawing/2014/main" id="{FFB4667A-FE47-8556-FD3A-55FDBA801D76}"/>
              </a:ext>
            </a:extLst>
          </p:cNvPr>
          <p:cNvSpPr>
            <a:spLocks noGrp="1"/>
          </p:cNvSpPr>
          <p:nvPr>
            <p:ph sz="quarter" idx="13"/>
          </p:nvPr>
        </p:nvSpPr>
        <p:spPr>
          <a:xfrm>
            <a:off x="5156010" y="1389134"/>
            <a:ext cx="6357117" cy="40835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DBE56440-14E3-7B9A-D161-08AB10B8DCA7}"/>
              </a:ext>
            </a:extLst>
          </p:cNvPr>
          <p:cNvSpPr>
            <a:spLocks noGrp="1"/>
          </p:cNvSpPr>
          <p:nvPr>
            <p:ph type="ftr" sz="quarter" idx="15"/>
          </p:nvPr>
        </p:nvSpPr>
        <p:spPr/>
        <p:txBody>
          <a:bodyPr/>
          <a:lstStyle/>
          <a:p>
            <a:endParaRPr lang="en-US"/>
          </a:p>
        </p:txBody>
      </p:sp>
      <p:sp>
        <p:nvSpPr>
          <p:cNvPr id="3" name="Date Placeholder 2">
            <a:extLst>
              <a:ext uri="{FF2B5EF4-FFF2-40B4-BE49-F238E27FC236}">
                <a16:creationId xmlns:a16="http://schemas.microsoft.com/office/drawing/2014/main" id="{85E8A7CF-81AE-0AC6-B47B-E2C1EA9D9AC7}"/>
              </a:ext>
            </a:extLst>
          </p:cNvPr>
          <p:cNvSpPr>
            <a:spLocks noGrp="1"/>
          </p:cNvSpPr>
          <p:nvPr>
            <p:ph type="dt" sz="half" idx="14"/>
          </p:nvPr>
        </p:nvSpPr>
        <p:spPr/>
        <p:txBody>
          <a:bodyPr/>
          <a:lstStyle/>
          <a:p>
            <a:endParaRPr lang="en-US"/>
          </a:p>
        </p:txBody>
      </p:sp>
      <p:sp>
        <p:nvSpPr>
          <p:cNvPr id="5" name="Slide Number Placeholder 4">
            <a:extLst>
              <a:ext uri="{FF2B5EF4-FFF2-40B4-BE49-F238E27FC236}">
                <a16:creationId xmlns:a16="http://schemas.microsoft.com/office/drawing/2014/main" id="{C4A578E8-BCF2-BF9D-84B5-AA93D14D0DF5}"/>
              </a:ext>
            </a:extLst>
          </p:cNvPr>
          <p:cNvSpPr>
            <a:spLocks noGrp="1"/>
          </p:cNvSpPr>
          <p:nvPr>
            <p:ph type="sldNum" sz="quarter" idx="16"/>
          </p:nvPr>
        </p:nvSpPr>
        <p:spPr/>
        <p:txBody>
          <a:bodyPr/>
          <a:lstStyle/>
          <a:p>
            <a:fld id="{AEAA3239-9EA4-4A65-A281-97F994456D9F}" type="slidenum">
              <a:rPr lang="en-US" smtClean="0"/>
              <a:pPr/>
              <a:t>‹#›</a:t>
            </a:fld>
            <a:endParaRPr lang="en-US"/>
          </a:p>
        </p:txBody>
      </p:sp>
    </p:spTree>
    <p:extLst>
      <p:ext uri="{BB962C8B-B14F-4D97-AF65-F5344CB8AC3E}">
        <p14:creationId xmlns:p14="http://schemas.microsoft.com/office/powerpoint/2010/main" val="26675319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ontent with Pictur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888060" y="687494"/>
            <a:ext cx="2618139" cy="2017614"/>
          </a:xfrm>
        </p:spPr>
        <p:txBody>
          <a:bodyPr anchor="b">
            <a:noAutofit/>
          </a:bodyPr>
          <a:lstStyle>
            <a:lvl1pPr>
              <a:defRPr sz="2400"/>
            </a:lvl1pPr>
          </a:lstStyle>
          <a:p>
            <a:r>
              <a:rPr lang="en-US"/>
              <a:t>Click to edit Master title style</a:t>
            </a:r>
          </a:p>
        </p:txBody>
      </p:sp>
      <p:sp>
        <p:nvSpPr>
          <p:cNvPr id="10" name="Picture Placeholder 9">
            <a:extLst>
              <a:ext uri="{FF2B5EF4-FFF2-40B4-BE49-F238E27FC236}">
                <a16:creationId xmlns:a16="http://schemas.microsoft.com/office/drawing/2014/main" id="{3CA946DA-5AE8-39E2-3ADD-B8F06308C1C6}"/>
              </a:ext>
            </a:extLst>
          </p:cNvPr>
          <p:cNvSpPr>
            <a:spLocks noGrp="1"/>
          </p:cNvSpPr>
          <p:nvPr>
            <p:ph type="pic" sz="quarter" idx="13" hasCustomPrompt="1"/>
          </p:nvPr>
        </p:nvSpPr>
        <p:spPr>
          <a:xfrm>
            <a:off x="677171" y="687492"/>
            <a:ext cx="7500648" cy="5483013"/>
          </a:xfrm>
          <a:custGeom>
            <a:avLst/>
            <a:gdLst>
              <a:gd name="connsiteX0" fmla="*/ 0 w 8326323"/>
              <a:gd name="connsiteY0" fmla="*/ 0 h 6858000"/>
              <a:gd name="connsiteX1" fmla="*/ 8326323 w 8326323"/>
              <a:gd name="connsiteY1" fmla="*/ 0 h 6858000"/>
              <a:gd name="connsiteX2" fmla="*/ 8326323 w 8326323"/>
              <a:gd name="connsiteY2" fmla="*/ 6858000 h 6858000"/>
              <a:gd name="connsiteX3" fmla="*/ 0 w 832632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326323" h="6858000">
                <a:moveTo>
                  <a:pt x="0" y="0"/>
                </a:moveTo>
                <a:lnTo>
                  <a:pt x="8326323" y="0"/>
                </a:lnTo>
                <a:lnTo>
                  <a:pt x="8326323" y="6858000"/>
                </a:lnTo>
                <a:lnTo>
                  <a:pt x="0" y="6858000"/>
                </a:lnTo>
                <a:close/>
              </a:path>
            </a:pathLst>
          </a:custGeom>
          <a:blipFill>
            <a:blip r:embed="rId2" cstate="email">
              <a:alphaModFix amt="60000"/>
              <a:extLst>
                <a:ext uri="{28A0092B-C50C-407E-A947-70E740481C1C}">
                  <a14:useLocalDpi xmlns:a14="http://schemas.microsoft.com/office/drawing/2010/main"/>
                </a:ext>
              </a:extLst>
            </a:blip>
            <a:srcRect/>
            <a:stretch>
              <a:fillRect/>
            </a:stretch>
          </a:blipFill>
        </p:spPr>
        <p:txBody>
          <a:bodyPr wrap="square">
            <a:noAutofit/>
          </a:bodyPr>
          <a:lstStyle>
            <a:lvl1pPr marL="0" indent="0">
              <a:buNone/>
              <a:defRPr/>
            </a:lvl1pPr>
          </a:lstStyle>
          <a:p>
            <a:r>
              <a:rPr lang="en-US"/>
              <a:t>   </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8889055" y="2983064"/>
            <a:ext cx="2625774" cy="3187441"/>
          </a:xfr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FF4A72B8-D6F1-AF2B-DF03-17FD2A737E2E}"/>
              </a:ext>
            </a:extLst>
          </p:cNvPr>
          <p:cNvSpPr>
            <a:spLocks noGrp="1"/>
          </p:cNvSpPr>
          <p:nvPr>
            <p:ph type="ftr" sz="quarter" idx="16"/>
          </p:nvPr>
        </p:nvSpPr>
        <p:spPr/>
        <p:txBody>
          <a:bodyPr/>
          <a:lstStyle/>
          <a:p>
            <a:endParaRPr lang="en-US"/>
          </a:p>
        </p:txBody>
      </p:sp>
      <p:sp>
        <p:nvSpPr>
          <p:cNvPr id="3" name="Date Placeholder 2">
            <a:extLst>
              <a:ext uri="{FF2B5EF4-FFF2-40B4-BE49-F238E27FC236}">
                <a16:creationId xmlns:a16="http://schemas.microsoft.com/office/drawing/2014/main" id="{C6CDF5D5-DF03-873F-A2DA-E5C0EF793F83}"/>
              </a:ext>
            </a:extLst>
          </p:cNvPr>
          <p:cNvSpPr>
            <a:spLocks noGrp="1"/>
          </p:cNvSpPr>
          <p:nvPr>
            <p:ph type="dt" sz="half" idx="15"/>
          </p:nvPr>
        </p:nvSpPr>
        <p:spPr/>
        <p:txBody>
          <a:bodyPr/>
          <a:lstStyle/>
          <a:p>
            <a:endParaRPr lang="en-US"/>
          </a:p>
        </p:txBody>
      </p:sp>
      <p:sp>
        <p:nvSpPr>
          <p:cNvPr id="5" name="Slide Number Placeholder 4">
            <a:extLst>
              <a:ext uri="{FF2B5EF4-FFF2-40B4-BE49-F238E27FC236}">
                <a16:creationId xmlns:a16="http://schemas.microsoft.com/office/drawing/2014/main" id="{1C10C7DB-FD9D-21A6-66CB-087260FBAF71}"/>
              </a:ext>
            </a:extLst>
          </p:cNvPr>
          <p:cNvSpPr>
            <a:spLocks noGrp="1"/>
          </p:cNvSpPr>
          <p:nvPr>
            <p:ph type="sldNum" sz="quarter" idx="17"/>
          </p:nvPr>
        </p:nvSpPr>
        <p:spPr/>
        <p:txBody>
          <a:bodyPr/>
          <a:lstStyle/>
          <a:p>
            <a:fld id="{AEAA3239-9EA4-4A65-A281-97F994456D9F}" type="slidenum">
              <a:rPr lang="en-US" smtClean="0"/>
              <a:pPr/>
              <a:t>‹#›</a:t>
            </a:fld>
            <a:endParaRPr lang="en-US"/>
          </a:p>
        </p:txBody>
      </p:sp>
    </p:spTree>
    <p:extLst>
      <p:ext uri="{BB962C8B-B14F-4D97-AF65-F5344CB8AC3E}">
        <p14:creationId xmlns:p14="http://schemas.microsoft.com/office/powerpoint/2010/main" val="322494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Content with Picture 7">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97EDD7B-DE6D-17E5-4381-530004EB8A74}"/>
              </a:ext>
            </a:extLst>
          </p:cNvPr>
          <p:cNvSpPr>
            <a:spLocks noGrp="1"/>
          </p:cNvSpPr>
          <p:nvPr>
            <p:ph type="title"/>
          </p:nvPr>
        </p:nvSpPr>
        <p:spPr>
          <a:xfrm>
            <a:off x="679869" y="687494"/>
            <a:ext cx="6318225" cy="1049291"/>
          </a:xfrm>
        </p:spPr>
        <p:txBody>
          <a:bodyPr anchor="t"/>
          <a:lstStyle/>
          <a:p>
            <a:r>
              <a:rPr lang="en-US"/>
              <a:t>Click to edit Master title style</a:t>
            </a:r>
          </a:p>
        </p:txBody>
      </p:sp>
      <p:sp>
        <p:nvSpPr>
          <p:cNvPr id="13" name="Content Placeholder 7">
            <a:extLst>
              <a:ext uri="{FF2B5EF4-FFF2-40B4-BE49-F238E27FC236}">
                <a16:creationId xmlns:a16="http://schemas.microsoft.com/office/drawing/2014/main" id="{8676FB4F-B64E-DCC7-1309-42D58F28DBF3}"/>
              </a:ext>
            </a:extLst>
          </p:cNvPr>
          <p:cNvSpPr>
            <a:spLocks noGrp="1"/>
          </p:cNvSpPr>
          <p:nvPr>
            <p:ph sz="quarter" idx="15"/>
          </p:nvPr>
        </p:nvSpPr>
        <p:spPr>
          <a:xfrm>
            <a:off x="678871" y="2053560"/>
            <a:ext cx="6327847" cy="4116945"/>
          </a:xfr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Picture Placeholder 9">
            <a:extLst>
              <a:ext uri="{FF2B5EF4-FFF2-40B4-BE49-F238E27FC236}">
                <a16:creationId xmlns:a16="http://schemas.microsoft.com/office/drawing/2014/main" id="{4EF6A8B1-A24E-F193-B77A-9876D6702F27}"/>
              </a:ext>
            </a:extLst>
          </p:cNvPr>
          <p:cNvSpPr>
            <a:spLocks noGrp="1"/>
          </p:cNvSpPr>
          <p:nvPr>
            <p:ph type="pic" sz="quarter" idx="14" hasCustomPrompt="1"/>
          </p:nvPr>
        </p:nvSpPr>
        <p:spPr>
          <a:xfrm>
            <a:off x="7707542" y="687492"/>
            <a:ext cx="3805587" cy="5483013"/>
          </a:xfrm>
          <a:custGeom>
            <a:avLst/>
            <a:gdLst>
              <a:gd name="connsiteX0" fmla="*/ 0 w 8326323"/>
              <a:gd name="connsiteY0" fmla="*/ 0 h 6858000"/>
              <a:gd name="connsiteX1" fmla="*/ 8326323 w 8326323"/>
              <a:gd name="connsiteY1" fmla="*/ 0 h 6858000"/>
              <a:gd name="connsiteX2" fmla="*/ 8326323 w 8326323"/>
              <a:gd name="connsiteY2" fmla="*/ 6858000 h 6858000"/>
              <a:gd name="connsiteX3" fmla="*/ 0 w 832632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326323" h="6858000">
                <a:moveTo>
                  <a:pt x="0" y="0"/>
                </a:moveTo>
                <a:lnTo>
                  <a:pt x="8326323" y="0"/>
                </a:lnTo>
                <a:lnTo>
                  <a:pt x="8326323" y="6858000"/>
                </a:lnTo>
                <a:lnTo>
                  <a:pt x="0" y="6858000"/>
                </a:lnTo>
                <a:close/>
              </a:path>
            </a:pathLst>
          </a:custGeom>
          <a:blipFill>
            <a:blip r:embed="rId2" cstate="email">
              <a:alphaModFix amt="60000"/>
              <a:extLst>
                <a:ext uri="{28A0092B-C50C-407E-A947-70E740481C1C}">
                  <a14:useLocalDpi xmlns:a14="http://schemas.microsoft.com/office/drawing/2010/main"/>
                </a:ext>
              </a:extLst>
            </a:blip>
            <a:srcRect/>
            <a:stretch>
              <a:fillRect/>
            </a:stretch>
          </a:blipFill>
        </p:spPr>
        <p:txBody>
          <a:bodyPr wrap="square">
            <a:noAutofit/>
          </a:bodyPr>
          <a:lstStyle>
            <a:lvl1pPr marL="0" indent="0">
              <a:buNone/>
              <a:defRPr/>
            </a:lvl1pPr>
          </a:lstStyle>
          <a:p>
            <a:r>
              <a:rPr lang="en-US"/>
              <a:t>   </a:t>
            </a:r>
          </a:p>
        </p:txBody>
      </p:sp>
      <p:sp>
        <p:nvSpPr>
          <p:cNvPr id="3" name="Footer Placeholder 2">
            <a:extLst>
              <a:ext uri="{FF2B5EF4-FFF2-40B4-BE49-F238E27FC236}">
                <a16:creationId xmlns:a16="http://schemas.microsoft.com/office/drawing/2014/main" id="{698FC07B-DBB3-6713-7446-1CB062A1752F}"/>
              </a:ext>
            </a:extLst>
          </p:cNvPr>
          <p:cNvSpPr>
            <a:spLocks noGrp="1"/>
          </p:cNvSpPr>
          <p:nvPr>
            <p:ph type="ftr" sz="quarter" idx="17"/>
          </p:nvPr>
        </p:nvSpPr>
        <p:spPr/>
        <p:txBody>
          <a:bodyPr/>
          <a:lstStyle/>
          <a:p>
            <a:endParaRPr lang="en-US"/>
          </a:p>
        </p:txBody>
      </p:sp>
      <p:sp>
        <p:nvSpPr>
          <p:cNvPr id="2" name="Date Placeholder 1">
            <a:extLst>
              <a:ext uri="{FF2B5EF4-FFF2-40B4-BE49-F238E27FC236}">
                <a16:creationId xmlns:a16="http://schemas.microsoft.com/office/drawing/2014/main" id="{CC5CE356-8F45-9528-A1A3-57FFB6F123C7}"/>
              </a:ext>
            </a:extLst>
          </p:cNvPr>
          <p:cNvSpPr>
            <a:spLocks noGrp="1"/>
          </p:cNvSpPr>
          <p:nvPr>
            <p:ph type="dt" sz="half" idx="16"/>
          </p:nvPr>
        </p:nvSpPr>
        <p:spPr/>
        <p:txBody>
          <a:bodyPr/>
          <a:lstStyle/>
          <a:p>
            <a:endParaRPr lang="en-US"/>
          </a:p>
        </p:txBody>
      </p:sp>
      <p:sp>
        <p:nvSpPr>
          <p:cNvPr id="7" name="Slide Number Placeholder 6">
            <a:extLst>
              <a:ext uri="{FF2B5EF4-FFF2-40B4-BE49-F238E27FC236}">
                <a16:creationId xmlns:a16="http://schemas.microsoft.com/office/drawing/2014/main" id="{019DD9CF-D579-D07B-C24D-5A89B1A420D9}"/>
              </a:ext>
            </a:extLst>
          </p:cNvPr>
          <p:cNvSpPr>
            <a:spLocks noGrp="1"/>
          </p:cNvSpPr>
          <p:nvPr>
            <p:ph type="sldNum" sz="quarter" idx="18"/>
          </p:nvPr>
        </p:nvSpPr>
        <p:spPr/>
        <p:txBody>
          <a:bodyPr/>
          <a:lstStyle/>
          <a:p>
            <a:fld id="{AEAA3239-9EA4-4A65-A281-97F994456D9F}" type="slidenum">
              <a:rPr lang="en-US" smtClean="0"/>
              <a:pPr/>
              <a:t>‹#›</a:t>
            </a:fld>
            <a:endParaRPr lang="en-US"/>
          </a:p>
        </p:txBody>
      </p:sp>
    </p:spTree>
    <p:extLst>
      <p:ext uri="{BB962C8B-B14F-4D97-AF65-F5344CB8AC3E}">
        <p14:creationId xmlns:p14="http://schemas.microsoft.com/office/powerpoint/2010/main" val="16056995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Content with Picture 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78871" y="3880757"/>
            <a:ext cx="2978729" cy="2282300"/>
          </a:xfrm>
        </p:spPr>
        <p:txBody>
          <a:bodyPr anchor="t">
            <a:normAutofit/>
          </a:bodyPr>
          <a:lstStyle>
            <a:lvl1pPr>
              <a:defRPr sz="2400"/>
            </a:lvl1pPr>
          </a:lstStyle>
          <a:p>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678871" y="732115"/>
            <a:ext cx="10827329" cy="2711216"/>
          </a:xfrm>
          <a:blipFill>
            <a:blip r:embed="rId2" cstate="email">
              <a:alphaModFix amt="60000"/>
              <a:extLst>
                <a:ext uri="{28A0092B-C50C-407E-A947-70E740481C1C}">
                  <a14:useLocalDpi xmlns:a14="http://schemas.microsoft.com/office/drawing/2010/main"/>
                </a:ext>
              </a:extLst>
            </a:blip>
            <a:srcRect/>
            <a:stretch>
              <a:fillRect/>
            </a:stretch>
          </a:blipFill>
        </p:spPr>
        <p:txBody>
          <a:bodyPr/>
          <a:lstStyle>
            <a:lvl1pPr marL="0" indent="0">
              <a:buNone/>
              <a:defRPr/>
            </a:lvl1pPr>
          </a:lstStyle>
          <a:p>
            <a:r>
              <a:rPr lang="en-US"/>
              <a:t>   </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4122370" y="3880758"/>
            <a:ext cx="7404607" cy="2282300"/>
          </a:xfr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99E808D1-FDEB-C4DA-A78C-86E9E878FFA9}"/>
              </a:ext>
            </a:extLst>
          </p:cNvPr>
          <p:cNvSpPr>
            <a:spLocks noGrp="1"/>
          </p:cNvSpPr>
          <p:nvPr>
            <p:ph type="ftr" sz="quarter" idx="16"/>
          </p:nvPr>
        </p:nvSpPr>
        <p:spPr/>
        <p:txBody>
          <a:bodyPr/>
          <a:lstStyle/>
          <a:p>
            <a:endParaRPr lang="en-US"/>
          </a:p>
        </p:txBody>
      </p:sp>
      <p:sp>
        <p:nvSpPr>
          <p:cNvPr id="3" name="Date Placeholder 2">
            <a:extLst>
              <a:ext uri="{FF2B5EF4-FFF2-40B4-BE49-F238E27FC236}">
                <a16:creationId xmlns:a16="http://schemas.microsoft.com/office/drawing/2014/main" id="{ABDC3112-C844-AF9C-BD29-9F54BFB4BEA3}"/>
              </a:ext>
            </a:extLst>
          </p:cNvPr>
          <p:cNvSpPr>
            <a:spLocks noGrp="1"/>
          </p:cNvSpPr>
          <p:nvPr>
            <p:ph type="dt" sz="half" idx="15"/>
          </p:nvPr>
        </p:nvSpPr>
        <p:spPr/>
        <p:txBody>
          <a:bodyPr/>
          <a:lstStyle/>
          <a:p>
            <a:endParaRPr lang="en-US"/>
          </a:p>
        </p:txBody>
      </p:sp>
      <p:sp>
        <p:nvSpPr>
          <p:cNvPr id="5" name="Slide Number Placeholder 4">
            <a:extLst>
              <a:ext uri="{FF2B5EF4-FFF2-40B4-BE49-F238E27FC236}">
                <a16:creationId xmlns:a16="http://schemas.microsoft.com/office/drawing/2014/main" id="{9853455F-03AC-59D9-5F32-49E6590DEC4F}"/>
              </a:ext>
            </a:extLst>
          </p:cNvPr>
          <p:cNvSpPr>
            <a:spLocks noGrp="1"/>
          </p:cNvSpPr>
          <p:nvPr>
            <p:ph type="sldNum" sz="quarter" idx="17"/>
          </p:nvPr>
        </p:nvSpPr>
        <p:spPr/>
        <p:txBody>
          <a:bodyPr/>
          <a:lstStyle/>
          <a:p>
            <a:fld id="{AEAA3239-9EA4-4A65-A281-97F994456D9F}" type="slidenum">
              <a:rPr lang="en-US" smtClean="0"/>
              <a:pPr/>
              <a:t>‹#›</a:t>
            </a:fld>
            <a:endParaRPr lang="en-US"/>
          </a:p>
        </p:txBody>
      </p:sp>
    </p:spTree>
    <p:extLst>
      <p:ext uri="{BB962C8B-B14F-4D97-AF65-F5344CB8AC3E}">
        <p14:creationId xmlns:p14="http://schemas.microsoft.com/office/powerpoint/2010/main" val="32962720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Content with Picture 10">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B949F66-F66B-FD13-D580-BAAF491A9580}"/>
              </a:ext>
            </a:extLst>
          </p:cNvPr>
          <p:cNvSpPr>
            <a:spLocks noGrp="1"/>
          </p:cNvSpPr>
          <p:nvPr>
            <p:ph type="title"/>
          </p:nvPr>
        </p:nvSpPr>
        <p:spPr>
          <a:xfrm>
            <a:off x="678871" y="685800"/>
            <a:ext cx="10827330" cy="985966"/>
          </a:xfrm>
        </p:spPr>
        <p:txBody>
          <a:bodyPr anchor="t"/>
          <a:lstStyle/>
          <a:p>
            <a:r>
              <a:rPr lang="en-US"/>
              <a:t>Click to edit Master title style</a:t>
            </a:r>
          </a:p>
        </p:txBody>
      </p:sp>
      <p:sp>
        <p:nvSpPr>
          <p:cNvPr id="12" name="Picture Placeholder 11">
            <a:extLst>
              <a:ext uri="{FF2B5EF4-FFF2-40B4-BE49-F238E27FC236}">
                <a16:creationId xmlns:a16="http://schemas.microsoft.com/office/drawing/2014/main" id="{96F64025-FA05-CC42-8294-F944BC95DD00}"/>
              </a:ext>
            </a:extLst>
          </p:cNvPr>
          <p:cNvSpPr>
            <a:spLocks noGrp="1"/>
          </p:cNvSpPr>
          <p:nvPr>
            <p:ph type="pic" sz="quarter" idx="13" hasCustomPrompt="1"/>
          </p:nvPr>
        </p:nvSpPr>
        <p:spPr>
          <a:xfrm>
            <a:off x="678871" y="1830774"/>
            <a:ext cx="6560129" cy="4332284"/>
          </a:xfrm>
          <a:custGeom>
            <a:avLst/>
            <a:gdLst>
              <a:gd name="connsiteX0" fmla="*/ 0 w 6460672"/>
              <a:gd name="connsiteY0" fmla="*/ 0 h 5029200"/>
              <a:gd name="connsiteX1" fmla="*/ 6460672 w 6460672"/>
              <a:gd name="connsiteY1" fmla="*/ 0 h 5029200"/>
              <a:gd name="connsiteX2" fmla="*/ 6460672 w 6460672"/>
              <a:gd name="connsiteY2" fmla="*/ 5029200 h 5029200"/>
              <a:gd name="connsiteX3" fmla="*/ 0 w 6460672"/>
              <a:gd name="connsiteY3" fmla="*/ 5029200 h 5029200"/>
            </a:gdLst>
            <a:ahLst/>
            <a:cxnLst>
              <a:cxn ang="0">
                <a:pos x="connsiteX0" y="connsiteY0"/>
              </a:cxn>
              <a:cxn ang="0">
                <a:pos x="connsiteX1" y="connsiteY1"/>
              </a:cxn>
              <a:cxn ang="0">
                <a:pos x="connsiteX2" y="connsiteY2"/>
              </a:cxn>
              <a:cxn ang="0">
                <a:pos x="connsiteX3" y="connsiteY3"/>
              </a:cxn>
            </a:cxnLst>
            <a:rect l="l" t="t" r="r" b="b"/>
            <a:pathLst>
              <a:path w="6460672" h="5029200">
                <a:moveTo>
                  <a:pt x="0" y="0"/>
                </a:moveTo>
                <a:lnTo>
                  <a:pt x="6460672" y="0"/>
                </a:lnTo>
                <a:lnTo>
                  <a:pt x="6460672" y="5029200"/>
                </a:lnTo>
                <a:lnTo>
                  <a:pt x="0" y="5029200"/>
                </a:lnTo>
                <a:close/>
              </a:path>
            </a:pathLst>
          </a:custGeom>
          <a:blipFill>
            <a:blip r:embed="rId2" cstate="email">
              <a:alphaModFix amt="60000"/>
              <a:extLst>
                <a:ext uri="{28A0092B-C50C-407E-A947-70E740481C1C}">
                  <a14:useLocalDpi xmlns:a14="http://schemas.microsoft.com/office/drawing/2010/main"/>
                </a:ext>
              </a:extLst>
            </a:blip>
            <a:srcRect/>
            <a:stretch>
              <a:fillRect/>
            </a:stretch>
          </a:blipFill>
        </p:spPr>
        <p:txBody>
          <a:bodyPr vert="horz" wrap="square" lIns="91440" tIns="45720" rIns="91440" bIns="45720" rtlCol="0">
            <a:noAutofit/>
          </a:bodyPr>
          <a:lstStyle>
            <a:lvl1pPr>
              <a:defRPr lang="en-US" dirty="0"/>
            </a:lvl1pPr>
          </a:lstStyle>
          <a:p>
            <a:pPr marL="0" lvl="0" indent="0">
              <a:buNone/>
            </a:pPr>
            <a:r>
              <a:rPr lang="en-US"/>
              <a:t>   </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7848599" y="1830773"/>
            <a:ext cx="3657601" cy="43322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6F9C74D3-4953-87AB-DEFD-DAE552B32F2A}"/>
              </a:ext>
            </a:extLst>
          </p:cNvPr>
          <p:cNvSpPr>
            <a:spLocks noGrp="1"/>
          </p:cNvSpPr>
          <p:nvPr>
            <p:ph type="ftr" sz="quarter" idx="16"/>
          </p:nvPr>
        </p:nvSpPr>
        <p:spPr/>
        <p:txBody>
          <a:bodyPr/>
          <a:lstStyle/>
          <a:p>
            <a:endParaRPr lang="en-US"/>
          </a:p>
        </p:txBody>
      </p:sp>
      <p:sp>
        <p:nvSpPr>
          <p:cNvPr id="5" name="Date Placeholder 4">
            <a:extLst>
              <a:ext uri="{FF2B5EF4-FFF2-40B4-BE49-F238E27FC236}">
                <a16:creationId xmlns:a16="http://schemas.microsoft.com/office/drawing/2014/main" id="{33B4D3FF-FC3B-DF81-D68A-C24A7A51E7F8}"/>
              </a:ext>
            </a:extLst>
          </p:cNvPr>
          <p:cNvSpPr>
            <a:spLocks noGrp="1"/>
          </p:cNvSpPr>
          <p:nvPr>
            <p:ph type="dt" sz="half" idx="15"/>
          </p:nvPr>
        </p:nvSpPr>
        <p:spPr/>
        <p:txBody>
          <a:bodyPr/>
          <a:lstStyle/>
          <a:p>
            <a:endParaRPr lang="en-US"/>
          </a:p>
        </p:txBody>
      </p:sp>
      <p:sp>
        <p:nvSpPr>
          <p:cNvPr id="7" name="Slide Number Placeholder 6">
            <a:extLst>
              <a:ext uri="{FF2B5EF4-FFF2-40B4-BE49-F238E27FC236}">
                <a16:creationId xmlns:a16="http://schemas.microsoft.com/office/drawing/2014/main" id="{E0B1B140-6B27-A9E5-686F-E0A1260B1319}"/>
              </a:ext>
            </a:extLst>
          </p:cNvPr>
          <p:cNvSpPr>
            <a:spLocks noGrp="1"/>
          </p:cNvSpPr>
          <p:nvPr>
            <p:ph type="sldNum" sz="quarter" idx="17"/>
          </p:nvPr>
        </p:nvSpPr>
        <p:spPr/>
        <p:txBody>
          <a:bodyPr/>
          <a:lstStyle/>
          <a:p>
            <a:fld id="{AEAA3239-9EA4-4A65-A281-97F994456D9F}" type="slidenum">
              <a:rPr lang="en-US" smtClean="0"/>
              <a:pPr/>
              <a:t>‹#›</a:t>
            </a:fld>
            <a:endParaRPr lang="en-US"/>
          </a:p>
        </p:txBody>
      </p:sp>
    </p:spTree>
    <p:extLst>
      <p:ext uri="{BB962C8B-B14F-4D97-AF65-F5344CB8AC3E}">
        <p14:creationId xmlns:p14="http://schemas.microsoft.com/office/powerpoint/2010/main" val="15204788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Content with Picture 11">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B949F66-F66B-FD13-D580-BAAF491A9580}"/>
              </a:ext>
            </a:extLst>
          </p:cNvPr>
          <p:cNvSpPr>
            <a:spLocks noGrp="1"/>
          </p:cNvSpPr>
          <p:nvPr>
            <p:ph type="title"/>
          </p:nvPr>
        </p:nvSpPr>
        <p:spPr>
          <a:xfrm>
            <a:off x="678871" y="685800"/>
            <a:ext cx="10827330" cy="985966"/>
          </a:xfrm>
        </p:spPr>
        <p:txBody>
          <a:bodyPr anchor="t"/>
          <a:lstStyle/>
          <a:p>
            <a:r>
              <a:rPr lang="en-US"/>
              <a:t>Click to edit Master title style</a:t>
            </a:r>
          </a:p>
        </p:txBody>
      </p:sp>
      <p:sp>
        <p:nvSpPr>
          <p:cNvPr id="12" name="Picture Placeholder 11">
            <a:extLst>
              <a:ext uri="{FF2B5EF4-FFF2-40B4-BE49-F238E27FC236}">
                <a16:creationId xmlns:a16="http://schemas.microsoft.com/office/drawing/2014/main" id="{96F64025-FA05-CC42-8294-F944BC95DD00}"/>
              </a:ext>
            </a:extLst>
          </p:cNvPr>
          <p:cNvSpPr>
            <a:spLocks noGrp="1"/>
          </p:cNvSpPr>
          <p:nvPr>
            <p:ph type="pic" sz="quarter" idx="13" hasCustomPrompt="1"/>
          </p:nvPr>
        </p:nvSpPr>
        <p:spPr>
          <a:xfrm>
            <a:off x="678871" y="1830774"/>
            <a:ext cx="5112329" cy="4332284"/>
          </a:xfrm>
          <a:custGeom>
            <a:avLst/>
            <a:gdLst>
              <a:gd name="connsiteX0" fmla="*/ 0 w 6460672"/>
              <a:gd name="connsiteY0" fmla="*/ 0 h 5029200"/>
              <a:gd name="connsiteX1" fmla="*/ 6460672 w 6460672"/>
              <a:gd name="connsiteY1" fmla="*/ 0 h 5029200"/>
              <a:gd name="connsiteX2" fmla="*/ 6460672 w 6460672"/>
              <a:gd name="connsiteY2" fmla="*/ 5029200 h 5029200"/>
              <a:gd name="connsiteX3" fmla="*/ 0 w 6460672"/>
              <a:gd name="connsiteY3" fmla="*/ 5029200 h 5029200"/>
            </a:gdLst>
            <a:ahLst/>
            <a:cxnLst>
              <a:cxn ang="0">
                <a:pos x="connsiteX0" y="connsiteY0"/>
              </a:cxn>
              <a:cxn ang="0">
                <a:pos x="connsiteX1" y="connsiteY1"/>
              </a:cxn>
              <a:cxn ang="0">
                <a:pos x="connsiteX2" y="connsiteY2"/>
              </a:cxn>
              <a:cxn ang="0">
                <a:pos x="connsiteX3" y="connsiteY3"/>
              </a:cxn>
            </a:cxnLst>
            <a:rect l="l" t="t" r="r" b="b"/>
            <a:pathLst>
              <a:path w="6460672" h="5029200">
                <a:moveTo>
                  <a:pt x="0" y="0"/>
                </a:moveTo>
                <a:lnTo>
                  <a:pt x="6460672" y="0"/>
                </a:lnTo>
                <a:lnTo>
                  <a:pt x="6460672" y="5029200"/>
                </a:lnTo>
                <a:lnTo>
                  <a:pt x="0" y="5029200"/>
                </a:lnTo>
                <a:close/>
              </a:path>
            </a:pathLst>
          </a:custGeom>
          <a:blipFill>
            <a:blip r:embed="rId2" cstate="email">
              <a:alphaModFix amt="60000"/>
              <a:extLst>
                <a:ext uri="{28A0092B-C50C-407E-A947-70E740481C1C}">
                  <a14:useLocalDpi xmlns:a14="http://schemas.microsoft.com/office/drawing/2010/main"/>
                </a:ext>
              </a:extLst>
            </a:blip>
            <a:srcRect/>
            <a:stretch>
              <a:fillRect/>
            </a:stretch>
          </a:blipFill>
        </p:spPr>
        <p:txBody>
          <a:bodyPr vert="horz" wrap="square" lIns="91440" tIns="45720" rIns="91440" bIns="45720" rtlCol="0">
            <a:noAutofit/>
          </a:bodyPr>
          <a:lstStyle>
            <a:lvl1pPr>
              <a:defRPr lang="en-US" dirty="0"/>
            </a:lvl1pPr>
          </a:lstStyle>
          <a:p>
            <a:pPr marL="0" lvl="0" indent="0">
              <a:buNone/>
            </a:pPr>
            <a:r>
              <a:rPr lang="en-US"/>
              <a:t>   </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6362821" y="1830773"/>
            <a:ext cx="5143379" cy="43322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EA4CDA6C-1820-A056-2B4A-240B4D831E43}"/>
              </a:ext>
            </a:extLst>
          </p:cNvPr>
          <p:cNvSpPr>
            <a:spLocks noGrp="1"/>
          </p:cNvSpPr>
          <p:nvPr>
            <p:ph type="ftr" sz="quarter" idx="16"/>
          </p:nvPr>
        </p:nvSpPr>
        <p:spPr/>
        <p:txBody>
          <a:bodyPr/>
          <a:lstStyle/>
          <a:p>
            <a:endParaRPr lang="en-US"/>
          </a:p>
        </p:txBody>
      </p:sp>
      <p:sp>
        <p:nvSpPr>
          <p:cNvPr id="5" name="Date Placeholder 4">
            <a:extLst>
              <a:ext uri="{FF2B5EF4-FFF2-40B4-BE49-F238E27FC236}">
                <a16:creationId xmlns:a16="http://schemas.microsoft.com/office/drawing/2014/main" id="{1E93D0EB-A6DA-C46E-D18F-B61C44EF0422}"/>
              </a:ext>
            </a:extLst>
          </p:cNvPr>
          <p:cNvSpPr>
            <a:spLocks noGrp="1"/>
          </p:cNvSpPr>
          <p:nvPr>
            <p:ph type="dt" sz="half" idx="15"/>
          </p:nvPr>
        </p:nvSpPr>
        <p:spPr/>
        <p:txBody>
          <a:bodyPr/>
          <a:lstStyle/>
          <a:p>
            <a:endParaRPr lang="en-US"/>
          </a:p>
        </p:txBody>
      </p:sp>
      <p:sp>
        <p:nvSpPr>
          <p:cNvPr id="7" name="Slide Number Placeholder 6">
            <a:extLst>
              <a:ext uri="{FF2B5EF4-FFF2-40B4-BE49-F238E27FC236}">
                <a16:creationId xmlns:a16="http://schemas.microsoft.com/office/drawing/2014/main" id="{86BB683A-634D-19CA-3758-07887799DC40}"/>
              </a:ext>
            </a:extLst>
          </p:cNvPr>
          <p:cNvSpPr>
            <a:spLocks noGrp="1"/>
          </p:cNvSpPr>
          <p:nvPr>
            <p:ph type="sldNum" sz="quarter" idx="17"/>
          </p:nvPr>
        </p:nvSpPr>
        <p:spPr/>
        <p:txBody>
          <a:bodyPr/>
          <a:lstStyle/>
          <a:p>
            <a:fld id="{AEAA3239-9EA4-4A65-A281-97F994456D9F}" type="slidenum">
              <a:rPr lang="en-US" smtClean="0"/>
              <a:pPr/>
              <a:t>‹#›</a:t>
            </a:fld>
            <a:endParaRPr lang="en-US"/>
          </a:p>
        </p:txBody>
      </p:sp>
    </p:spTree>
    <p:extLst>
      <p:ext uri="{BB962C8B-B14F-4D97-AF65-F5344CB8AC3E}">
        <p14:creationId xmlns:p14="http://schemas.microsoft.com/office/powerpoint/2010/main" val="9696276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Content with Picture 1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78871" y="685800"/>
            <a:ext cx="4274130" cy="1269482"/>
          </a:xfrm>
        </p:spPr>
        <p:txBody>
          <a:bodyPr anchor="t">
            <a:noAutofit/>
          </a:bodyPr>
          <a:lstStyle>
            <a:lvl1pPr>
              <a:defRPr sz="2400"/>
            </a:lvl1pPr>
          </a:lstStyle>
          <a:p>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678871" y="2173850"/>
            <a:ext cx="4274130" cy="3963682"/>
          </a:xfrm>
          <a:blipFill>
            <a:blip r:embed="rId2" cstate="email">
              <a:alphaModFix amt="60000"/>
              <a:extLst>
                <a:ext uri="{28A0092B-C50C-407E-A947-70E740481C1C}">
                  <a14:useLocalDpi xmlns:a14="http://schemas.microsoft.com/office/drawing/2010/main"/>
                </a:ext>
              </a:extLst>
            </a:blip>
            <a:srcRect/>
            <a:stretch>
              <a:fillRect/>
            </a:stretch>
          </a:blipFill>
        </p:spPr>
        <p:txBody>
          <a:bodyPr/>
          <a:lstStyle>
            <a:lvl1pPr marL="0" indent="0">
              <a:buNone/>
              <a:defRPr/>
            </a:lvl1pPr>
          </a:lstStyle>
          <a:p>
            <a:r>
              <a:rPr lang="en-US"/>
              <a:t>   </a:t>
            </a:r>
          </a:p>
        </p:txBody>
      </p:sp>
      <p:sp>
        <p:nvSpPr>
          <p:cNvPr id="8" name="Content Placeholder 7">
            <a:extLst>
              <a:ext uri="{FF2B5EF4-FFF2-40B4-BE49-F238E27FC236}">
                <a16:creationId xmlns:a16="http://schemas.microsoft.com/office/drawing/2014/main" id="{8BAC3300-BF12-B200-9F06-8D5AC45CB7EF}"/>
              </a:ext>
            </a:extLst>
          </p:cNvPr>
          <p:cNvSpPr>
            <a:spLocks noGrp="1"/>
          </p:cNvSpPr>
          <p:nvPr>
            <p:ph sz="quarter" idx="14"/>
          </p:nvPr>
        </p:nvSpPr>
        <p:spPr>
          <a:xfrm>
            <a:off x="5573333" y="685800"/>
            <a:ext cx="5932867" cy="54772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31D79C85-F436-B8CC-25B1-1484A2E6D9E5}"/>
              </a:ext>
            </a:extLst>
          </p:cNvPr>
          <p:cNvSpPr>
            <a:spLocks noGrp="1"/>
          </p:cNvSpPr>
          <p:nvPr>
            <p:ph type="ftr" sz="quarter" idx="16"/>
          </p:nvPr>
        </p:nvSpPr>
        <p:spPr/>
        <p:txBody>
          <a:bodyPr/>
          <a:lstStyle/>
          <a:p>
            <a:endParaRPr lang="en-US"/>
          </a:p>
        </p:txBody>
      </p:sp>
      <p:sp>
        <p:nvSpPr>
          <p:cNvPr id="3" name="Date Placeholder 2">
            <a:extLst>
              <a:ext uri="{FF2B5EF4-FFF2-40B4-BE49-F238E27FC236}">
                <a16:creationId xmlns:a16="http://schemas.microsoft.com/office/drawing/2014/main" id="{370E5895-9C3C-E2ED-0696-017C51EB8F17}"/>
              </a:ext>
            </a:extLst>
          </p:cNvPr>
          <p:cNvSpPr>
            <a:spLocks noGrp="1"/>
          </p:cNvSpPr>
          <p:nvPr>
            <p:ph type="dt" sz="half" idx="15"/>
          </p:nvPr>
        </p:nvSpPr>
        <p:spPr/>
        <p:txBody>
          <a:bodyPr/>
          <a:lstStyle/>
          <a:p>
            <a:endParaRPr lang="en-US"/>
          </a:p>
        </p:txBody>
      </p:sp>
      <p:sp>
        <p:nvSpPr>
          <p:cNvPr id="5" name="Slide Number Placeholder 4">
            <a:extLst>
              <a:ext uri="{FF2B5EF4-FFF2-40B4-BE49-F238E27FC236}">
                <a16:creationId xmlns:a16="http://schemas.microsoft.com/office/drawing/2014/main" id="{96110E32-BBC0-38C8-4A92-51464FFB2E45}"/>
              </a:ext>
            </a:extLst>
          </p:cNvPr>
          <p:cNvSpPr>
            <a:spLocks noGrp="1"/>
          </p:cNvSpPr>
          <p:nvPr>
            <p:ph type="sldNum" sz="quarter" idx="17"/>
          </p:nvPr>
        </p:nvSpPr>
        <p:spPr/>
        <p:txBody>
          <a:bodyPr/>
          <a:lstStyle/>
          <a:p>
            <a:fld id="{AEAA3239-9EA4-4A65-A281-97F994456D9F}" type="slidenum">
              <a:rPr lang="en-US" smtClean="0"/>
              <a:pPr/>
              <a:t>‹#›</a:t>
            </a:fld>
            <a:endParaRPr lang="en-US"/>
          </a:p>
        </p:txBody>
      </p:sp>
    </p:spTree>
    <p:extLst>
      <p:ext uri="{BB962C8B-B14F-4D97-AF65-F5344CB8AC3E}">
        <p14:creationId xmlns:p14="http://schemas.microsoft.com/office/powerpoint/2010/main" val="15013981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Content with Picture 1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76275" y="687493"/>
            <a:ext cx="7379174" cy="1446108"/>
          </a:xfrm>
        </p:spPr>
        <p:txBody>
          <a:bodyPr anchor="t"/>
          <a:lstStyle/>
          <a:p>
            <a:r>
              <a:rPr lang="en-US"/>
              <a:t>Click to edit Master title style</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678871" y="2419354"/>
            <a:ext cx="7367953" cy="3743702"/>
          </a:xfr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9">
            <a:extLst>
              <a:ext uri="{FF2B5EF4-FFF2-40B4-BE49-F238E27FC236}">
                <a16:creationId xmlns:a16="http://schemas.microsoft.com/office/drawing/2014/main" id="{3CA946DA-5AE8-39E2-3ADD-B8F06308C1C6}"/>
              </a:ext>
            </a:extLst>
          </p:cNvPr>
          <p:cNvSpPr>
            <a:spLocks noGrp="1"/>
          </p:cNvSpPr>
          <p:nvPr>
            <p:ph type="pic" sz="quarter" idx="13" hasCustomPrompt="1"/>
          </p:nvPr>
        </p:nvSpPr>
        <p:spPr>
          <a:xfrm>
            <a:off x="8724022" y="687492"/>
            <a:ext cx="2789107" cy="5483016"/>
          </a:xfrm>
          <a:custGeom>
            <a:avLst/>
            <a:gdLst>
              <a:gd name="connsiteX0" fmla="*/ 0 w 8326323"/>
              <a:gd name="connsiteY0" fmla="*/ 0 h 6858000"/>
              <a:gd name="connsiteX1" fmla="*/ 8326323 w 8326323"/>
              <a:gd name="connsiteY1" fmla="*/ 0 h 6858000"/>
              <a:gd name="connsiteX2" fmla="*/ 8326323 w 8326323"/>
              <a:gd name="connsiteY2" fmla="*/ 6858000 h 6858000"/>
              <a:gd name="connsiteX3" fmla="*/ 0 w 832632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326323" h="6858000">
                <a:moveTo>
                  <a:pt x="0" y="0"/>
                </a:moveTo>
                <a:lnTo>
                  <a:pt x="8326323" y="0"/>
                </a:lnTo>
                <a:lnTo>
                  <a:pt x="8326323" y="6858000"/>
                </a:lnTo>
                <a:lnTo>
                  <a:pt x="0" y="6858000"/>
                </a:lnTo>
                <a:close/>
              </a:path>
            </a:pathLst>
          </a:custGeom>
          <a:blipFill>
            <a:blip r:embed="rId2" cstate="email">
              <a:alphaModFix amt="60000"/>
              <a:extLst>
                <a:ext uri="{28A0092B-C50C-407E-A947-70E740481C1C}">
                  <a14:useLocalDpi xmlns:a14="http://schemas.microsoft.com/office/drawing/2010/main"/>
                </a:ext>
              </a:extLst>
            </a:blip>
            <a:srcRect/>
            <a:stretch>
              <a:fillRect/>
            </a:stretch>
          </a:blipFill>
        </p:spPr>
        <p:txBody>
          <a:bodyPr wrap="square">
            <a:noAutofit/>
          </a:bodyPr>
          <a:lstStyle>
            <a:lvl1pPr marL="0" indent="0">
              <a:buNone/>
              <a:defRPr/>
            </a:lvl1pPr>
          </a:lstStyle>
          <a:p>
            <a:r>
              <a:rPr lang="en-US"/>
              <a:t>   </a:t>
            </a:r>
          </a:p>
        </p:txBody>
      </p:sp>
      <p:sp>
        <p:nvSpPr>
          <p:cNvPr id="4" name="Footer Placeholder 3">
            <a:extLst>
              <a:ext uri="{FF2B5EF4-FFF2-40B4-BE49-F238E27FC236}">
                <a16:creationId xmlns:a16="http://schemas.microsoft.com/office/drawing/2014/main" id="{DA01B279-14F8-811B-68AF-FDEBF89CFB1F}"/>
              </a:ext>
            </a:extLst>
          </p:cNvPr>
          <p:cNvSpPr>
            <a:spLocks noGrp="1"/>
          </p:cNvSpPr>
          <p:nvPr>
            <p:ph type="ftr" sz="quarter" idx="16"/>
          </p:nvPr>
        </p:nvSpPr>
        <p:spPr/>
        <p:txBody>
          <a:bodyPr/>
          <a:lstStyle/>
          <a:p>
            <a:endParaRPr lang="en-US"/>
          </a:p>
        </p:txBody>
      </p:sp>
      <p:sp>
        <p:nvSpPr>
          <p:cNvPr id="3" name="Date Placeholder 2">
            <a:extLst>
              <a:ext uri="{FF2B5EF4-FFF2-40B4-BE49-F238E27FC236}">
                <a16:creationId xmlns:a16="http://schemas.microsoft.com/office/drawing/2014/main" id="{72087AEB-2562-14F9-A50E-AD7A31F76ADF}"/>
              </a:ext>
            </a:extLst>
          </p:cNvPr>
          <p:cNvSpPr>
            <a:spLocks noGrp="1"/>
          </p:cNvSpPr>
          <p:nvPr>
            <p:ph type="dt" sz="half" idx="15"/>
          </p:nvPr>
        </p:nvSpPr>
        <p:spPr/>
        <p:txBody>
          <a:bodyPr/>
          <a:lstStyle/>
          <a:p>
            <a:endParaRPr lang="en-US"/>
          </a:p>
        </p:txBody>
      </p:sp>
      <p:sp>
        <p:nvSpPr>
          <p:cNvPr id="9" name="Slide Number Placeholder 8">
            <a:extLst>
              <a:ext uri="{FF2B5EF4-FFF2-40B4-BE49-F238E27FC236}">
                <a16:creationId xmlns:a16="http://schemas.microsoft.com/office/drawing/2014/main" id="{D8BBF552-6277-D4E7-9B98-D4080873F748}"/>
              </a:ext>
            </a:extLst>
          </p:cNvPr>
          <p:cNvSpPr>
            <a:spLocks noGrp="1"/>
          </p:cNvSpPr>
          <p:nvPr>
            <p:ph type="sldNum" sz="quarter" idx="17"/>
          </p:nvPr>
        </p:nvSpPr>
        <p:spPr/>
        <p:txBody>
          <a:bodyPr/>
          <a:lstStyle/>
          <a:p>
            <a:fld id="{AEAA3239-9EA4-4A65-A281-97F994456D9F}" type="slidenum">
              <a:rPr lang="en-US" smtClean="0"/>
              <a:pPr/>
              <a:t>‹#›</a:t>
            </a:fld>
            <a:endParaRPr lang="en-US"/>
          </a:p>
        </p:txBody>
      </p:sp>
    </p:spTree>
    <p:extLst>
      <p:ext uri="{BB962C8B-B14F-4D97-AF65-F5344CB8AC3E}">
        <p14:creationId xmlns:p14="http://schemas.microsoft.com/office/powerpoint/2010/main" val="16018903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Content with Picture 16">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5B3EC321-CEEB-C816-CF10-03F0A527D569}"/>
              </a:ext>
            </a:extLst>
          </p:cNvPr>
          <p:cNvSpPr>
            <a:spLocks noGrp="1"/>
          </p:cNvSpPr>
          <p:nvPr>
            <p:ph type="title"/>
          </p:nvPr>
        </p:nvSpPr>
        <p:spPr>
          <a:xfrm>
            <a:off x="678131" y="687493"/>
            <a:ext cx="8424453" cy="988908"/>
          </a:xfrm>
        </p:spPr>
        <p:txBody>
          <a:bodyPr anchor="t"/>
          <a:lstStyle/>
          <a:p>
            <a:r>
              <a:rPr lang="en-US"/>
              <a:t>Click to edit Master title style</a:t>
            </a:r>
          </a:p>
        </p:txBody>
      </p:sp>
      <p:sp>
        <p:nvSpPr>
          <p:cNvPr id="12" name="Content Placeholder 7">
            <a:extLst>
              <a:ext uri="{FF2B5EF4-FFF2-40B4-BE49-F238E27FC236}">
                <a16:creationId xmlns:a16="http://schemas.microsoft.com/office/drawing/2014/main" id="{0F80EB41-3C35-A1B2-916F-477D2FDBA78F}"/>
              </a:ext>
            </a:extLst>
          </p:cNvPr>
          <p:cNvSpPr>
            <a:spLocks noGrp="1"/>
          </p:cNvSpPr>
          <p:nvPr>
            <p:ph sz="quarter" idx="14"/>
          </p:nvPr>
        </p:nvSpPr>
        <p:spPr>
          <a:xfrm>
            <a:off x="678871" y="1953528"/>
            <a:ext cx="8415090" cy="4209527"/>
          </a:xfr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9769355" y="687492"/>
            <a:ext cx="1722308" cy="5483016"/>
          </a:xfrm>
          <a:blipFill>
            <a:blip r:embed="rId2" cstate="email">
              <a:alphaModFix amt="60000"/>
              <a:extLst>
                <a:ext uri="{28A0092B-C50C-407E-A947-70E740481C1C}">
                  <a14:useLocalDpi xmlns:a14="http://schemas.microsoft.com/office/drawing/2010/main"/>
                </a:ext>
              </a:extLst>
            </a:blip>
            <a:srcRect/>
            <a:stretch>
              <a:fillRect/>
            </a:stretch>
          </a:blipFill>
        </p:spPr>
        <p:txBody>
          <a:bodyPr/>
          <a:lstStyle>
            <a:lvl1pPr marL="0" indent="0">
              <a:buNone/>
              <a:defRPr/>
            </a:lvl1pPr>
          </a:lstStyle>
          <a:p>
            <a:r>
              <a:rPr lang="en-US"/>
              <a:t>   </a:t>
            </a:r>
          </a:p>
        </p:txBody>
      </p:sp>
      <p:sp>
        <p:nvSpPr>
          <p:cNvPr id="3" name="Footer Placeholder 2">
            <a:extLst>
              <a:ext uri="{FF2B5EF4-FFF2-40B4-BE49-F238E27FC236}">
                <a16:creationId xmlns:a16="http://schemas.microsoft.com/office/drawing/2014/main" id="{6963ABC3-6B6D-93A5-5D5C-31E2D53D3F40}"/>
              </a:ext>
            </a:extLst>
          </p:cNvPr>
          <p:cNvSpPr>
            <a:spLocks noGrp="1"/>
          </p:cNvSpPr>
          <p:nvPr>
            <p:ph type="ftr" sz="quarter" idx="16"/>
          </p:nvPr>
        </p:nvSpPr>
        <p:spPr/>
        <p:txBody>
          <a:bodyPr/>
          <a:lstStyle/>
          <a:p>
            <a:endParaRPr lang="en-US"/>
          </a:p>
        </p:txBody>
      </p:sp>
      <p:sp>
        <p:nvSpPr>
          <p:cNvPr id="2" name="Date Placeholder 1">
            <a:extLst>
              <a:ext uri="{FF2B5EF4-FFF2-40B4-BE49-F238E27FC236}">
                <a16:creationId xmlns:a16="http://schemas.microsoft.com/office/drawing/2014/main" id="{C47FF304-5BE8-9322-A906-1705F80BA2A6}"/>
              </a:ext>
            </a:extLst>
          </p:cNvPr>
          <p:cNvSpPr>
            <a:spLocks noGrp="1"/>
          </p:cNvSpPr>
          <p:nvPr>
            <p:ph type="dt" sz="half" idx="15"/>
          </p:nvPr>
        </p:nvSpPr>
        <p:spPr/>
        <p:txBody>
          <a:bodyPr/>
          <a:lstStyle/>
          <a:p>
            <a:endParaRPr lang="en-US"/>
          </a:p>
        </p:txBody>
      </p:sp>
      <p:sp>
        <p:nvSpPr>
          <p:cNvPr id="4" name="Slide Number Placeholder 3">
            <a:extLst>
              <a:ext uri="{FF2B5EF4-FFF2-40B4-BE49-F238E27FC236}">
                <a16:creationId xmlns:a16="http://schemas.microsoft.com/office/drawing/2014/main" id="{A9E9EE94-4C42-847B-A24C-BB0C72B4D29D}"/>
              </a:ext>
            </a:extLst>
          </p:cNvPr>
          <p:cNvSpPr>
            <a:spLocks noGrp="1"/>
          </p:cNvSpPr>
          <p:nvPr>
            <p:ph type="sldNum" sz="quarter" idx="17"/>
          </p:nvPr>
        </p:nvSpPr>
        <p:spPr/>
        <p:txBody>
          <a:bodyPr/>
          <a:lstStyle/>
          <a:p>
            <a:fld id="{AEAA3239-9EA4-4A65-A281-97F994456D9F}" type="slidenum">
              <a:rPr lang="en-US" smtClean="0"/>
              <a:pPr/>
              <a:t>‹#›</a:t>
            </a:fld>
            <a:endParaRPr lang="en-US"/>
          </a:p>
        </p:txBody>
      </p:sp>
    </p:spTree>
    <p:extLst>
      <p:ext uri="{BB962C8B-B14F-4D97-AF65-F5344CB8AC3E}">
        <p14:creationId xmlns:p14="http://schemas.microsoft.com/office/powerpoint/2010/main" val="3383207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Titl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0326112-1BD1-F5C0-ED77-E41EEFB039AF}"/>
              </a:ext>
            </a:extLst>
          </p:cNvPr>
          <p:cNvSpPr>
            <a:spLocks noGrp="1"/>
          </p:cNvSpPr>
          <p:nvPr>
            <p:ph type="ctrTitle"/>
          </p:nvPr>
        </p:nvSpPr>
        <p:spPr>
          <a:xfrm>
            <a:off x="678870" y="1142999"/>
            <a:ext cx="4807529" cy="3188635"/>
          </a:xfrm>
        </p:spPr>
        <p:txBody>
          <a:bodyPr vert="horz" lIns="91440" tIns="45720" rIns="91440" bIns="45720" rtlCol="0" anchor="b">
            <a:normAutofit/>
          </a:bodyPr>
          <a:lstStyle>
            <a:lvl1pPr>
              <a:defRPr lang="en-US" sz="4000" dirty="0"/>
            </a:lvl1pPr>
          </a:lstStyle>
          <a:p>
            <a:pPr lvl="0"/>
            <a:r>
              <a:rPr lang="en-US"/>
              <a:t>Click to edit Master title style</a:t>
            </a:r>
          </a:p>
        </p:txBody>
      </p:sp>
      <p:sp>
        <p:nvSpPr>
          <p:cNvPr id="9" name="Subtitle 2">
            <a:extLst>
              <a:ext uri="{FF2B5EF4-FFF2-40B4-BE49-F238E27FC236}">
                <a16:creationId xmlns:a16="http://schemas.microsoft.com/office/drawing/2014/main" id="{E8300B8C-A996-EF72-0213-6F8F903337A4}"/>
              </a:ext>
            </a:extLst>
          </p:cNvPr>
          <p:cNvSpPr>
            <a:spLocks noGrp="1"/>
          </p:cNvSpPr>
          <p:nvPr>
            <p:ph type="subTitle" idx="1"/>
          </p:nvPr>
        </p:nvSpPr>
        <p:spPr>
          <a:xfrm>
            <a:off x="678870" y="4560236"/>
            <a:ext cx="4807529" cy="785528"/>
          </a:xfrm>
        </p:spPr>
        <p:txBody>
          <a:bodyPr vert="horz" lIns="91440" tIns="45720" rIns="91440" bIns="45720" rtlCol="0" anchor="t">
            <a:normAutofit/>
          </a:bodyPr>
          <a:lstStyle>
            <a:lvl1pPr marL="0" indent="0">
              <a:buNone/>
              <a:defRPr lang="en-US" sz="1800" dirty="0"/>
            </a:lvl1pPr>
          </a:lstStyle>
          <a:p>
            <a:pPr lvl="0"/>
            <a:r>
              <a:rPr lang="en-US"/>
              <a:t>Click to edit Master subtitle style</a:t>
            </a:r>
          </a:p>
        </p:txBody>
      </p:sp>
    </p:spTree>
    <p:extLst>
      <p:ext uri="{BB962C8B-B14F-4D97-AF65-F5344CB8AC3E}">
        <p14:creationId xmlns:p14="http://schemas.microsoft.com/office/powerpoint/2010/main" val="17910985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Number Lar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426CE28-2F47-41A4-DF25-8AEC2F9F9580}"/>
              </a:ext>
            </a:extLst>
          </p:cNvPr>
          <p:cNvSpPr>
            <a:spLocks noGrp="1"/>
          </p:cNvSpPr>
          <p:nvPr>
            <p:ph type="title"/>
          </p:nvPr>
        </p:nvSpPr>
        <p:spPr>
          <a:xfrm>
            <a:off x="678872" y="5027214"/>
            <a:ext cx="7620000" cy="1135842"/>
          </a:xfrm>
        </p:spPr>
        <p:txBody>
          <a:bodyPr anchor="t">
            <a:normAutofit/>
          </a:bodyPr>
          <a:lstStyle>
            <a:lvl1pPr>
              <a:defRPr sz="2000"/>
            </a:lvl1pPr>
          </a:lstStyle>
          <a:p>
            <a:r>
              <a:rPr lang="en-US"/>
              <a:t>Click to edit Master title style</a:t>
            </a:r>
          </a:p>
        </p:txBody>
      </p:sp>
      <p:sp>
        <p:nvSpPr>
          <p:cNvPr id="8" name="Content Placeholder 7">
            <a:extLst>
              <a:ext uri="{FF2B5EF4-FFF2-40B4-BE49-F238E27FC236}">
                <a16:creationId xmlns:a16="http://schemas.microsoft.com/office/drawing/2014/main" id="{857B16B5-93A5-3ACF-80AB-6B1967DD6DE4}"/>
              </a:ext>
            </a:extLst>
          </p:cNvPr>
          <p:cNvSpPr>
            <a:spLocks noGrp="1"/>
          </p:cNvSpPr>
          <p:nvPr>
            <p:ph sz="quarter" idx="14" hasCustomPrompt="1"/>
          </p:nvPr>
        </p:nvSpPr>
        <p:spPr>
          <a:xfrm>
            <a:off x="678872" y="2743201"/>
            <a:ext cx="5638800" cy="2284013"/>
          </a:xfrm>
          <a:ln>
            <a:solidFill>
              <a:schemeClr val="accent1">
                <a:shade val="15000"/>
              </a:schemeClr>
            </a:solidFill>
          </a:ln>
        </p:spPr>
        <p:txBody>
          <a:bodyPr anchor="b"/>
          <a:lstStyle>
            <a:lvl1pPr marL="0" indent="0">
              <a:buNone/>
              <a:defRPr sz="13800">
                <a:ln>
                  <a:solidFill>
                    <a:schemeClr val="tx1"/>
                  </a:solidFill>
                </a:ln>
                <a:noFill/>
              </a:defRPr>
            </a:lvl1pPr>
          </a:lstStyle>
          <a:p>
            <a:pPr lvl="0"/>
            <a:r>
              <a:rPr lang="en-US"/>
              <a:t>##%</a:t>
            </a:r>
          </a:p>
        </p:txBody>
      </p:sp>
    </p:spTree>
    <p:extLst>
      <p:ext uri="{BB962C8B-B14F-4D97-AF65-F5344CB8AC3E}">
        <p14:creationId xmlns:p14="http://schemas.microsoft.com/office/powerpoint/2010/main" val="16267011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Number Larg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6306E-B77F-CE22-FA8C-F08F17B5E9B4}"/>
              </a:ext>
            </a:extLst>
          </p:cNvPr>
          <p:cNvSpPr>
            <a:spLocks noGrp="1"/>
          </p:cNvSpPr>
          <p:nvPr>
            <p:ph type="title"/>
          </p:nvPr>
        </p:nvSpPr>
        <p:spPr>
          <a:xfrm>
            <a:off x="5562600" y="4800600"/>
            <a:ext cx="5943600" cy="1388534"/>
          </a:xfrm>
        </p:spPr>
        <p:txBody>
          <a:bodyPr vert="horz" lIns="91440" tIns="45720" rIns="91440" bIns="45720" rtlCol="0" anchor="t">
            <a:normAutofit/>
          </a:bodyPr>
          <a:lstStyle>
            <a:lvl1pPr algn="r">
              <a:lnSpc>
                <a:spcPct val="110000"/>
              </a:lnSpc>
              <a:defRPr lang="en-US" sz="2000" dirty="0">
                <a:latin typeface="+mn-lt"/>
              </a:defRPr>
            </a:lvl1pPr>
          </a:lstStyle>
          <a:p>
            <a:pPr lvl="0">
              <a:lnSpc>
                <a:spcPct val="110000"/>
              </a:lnSpc>
            </a:pPr>
            <a:r>
              <a:rPr lang="en-US"/>
              <a:t>Click to edit Master title style</a:t>
            </a:r>
          </a:p>
        </p:txBody>
      </p:sp>
      <p:sp>
        <p:nvSpPr>
          <p:cNvPr id="7" name="Content Placeholder 6">
            <a:extLst>
              <a:ext uri="{FF2B5EF4-FFF2-40B4-BE49-F238E27FC236}">
                <a16:creationId xmlns:a16="http://schemas.microsoft.com/office/drawing/2014/main" id="{E418DF0B-1F85-2BB3-D241-A3A14BF72908}"/>
              </a:ext>
            </a:extLst>
          </p:cNvPr>
          <p:cNvSpPr>
            <a:spLocks noGrp="1"/>
          </p:cNvSpPr>
          <p:nvPr>
            <p:ph sz="quarter" idx="13" hasCustomPrompt="1"/>
          </p:nvPr>
        </p:nvSpPr>
        <p:spPr>
          <a:xfrm>
            <a:off x="5562601" y="1676400"/>
            <a:ext cx="5943600" cy="3124200"/>
          </a:xfrm>
        </p:spPr>
        <p:txBody>
          <a:bodyPr vert="horz" lIns="91440" tIns="45720" rIns="91440" bIns="45720" rtlCol="0" anchor="b">
            <a:normAutofit/>
          </a:bodyPr>
          <a:lstStyle>
            <a:lvl1pPr marL="0" indent="0" algn="r">
              <a:lnSpc>
                <a:spcPct val="90000"/>
              </a:lnSpc>
              <a:buNone/>
              <a:defRPr lang="en-US" sz="13800" b="0" dirty="0">
                <a:latin typeface="+mj-lt"/>
              </a:defRPr>
            </a:lvl1pPr>
          </a:lstStyle>
          <a:p>
            <a:pPr marL="0" lvl="0" indent="0">
              <a:lnSpc>
                <a:spcPct val="90000"/>
              </a:lnSpc>
              <a:buNone/>
            </a:pPr>
            <a:r>
              <a:rPr lang="en-US"/>
              <a:t>##%</a:t>
            </a:r>
          </a:p>
        </p:txBody>
      </p:sp>
    </p:spTree>
    <p:extLst>
      <p:ext uri="{BB962C8B-B14F-4D97-AF65-F5344CB8AC3E}">
        <p14:creationId xmlns:p14="http://schemas.microsoft.com/office/powerpoint/2010/main" val="31429174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Number Larg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6306E-B77F-CE22-FA8C-F08F17B5E9B4}"/>
              </a:ext>
            </a:extLst>
          </p:cNvPr>
          <p:cNvSpPr>
            <a:spLocks noGrp="1"/>
          </p:cNvSpPr>
          <p:nvPr>
            <p:ph type="title"/>
          </p:nvPr>
        </p:nvSpPr>
        <p:spPr>
          <a:xfrm>
            <a:off x="1860804" y="4191001"/>
            <a:ext cx="8470392" cy="1762537"/>
          </a:xfrm>
        </p:spPr>
        <p:txBody>
          <a:bodyPr anchor="t">
            <a:normAutofit/>
          </a:bodyPr>
          <a:lstStyle>
            <a:lvl1pPr algn="ctr">
              <a:lnSpc>
                <a:spcPct val="110000"/>
              </a:lnSpc>
              <a:defRPr lang="en-US" sz="2000" b="0" kern="1200" cap="all" spc="600" baseline="0">
                <a:solidFill>
                  <a:schemeClr val="tx1"/>
                </a:solidFill>
                <a:latin typeface="+mn-lt"/>
                <a:ea typeface="+mj-ea"/>
                <a:cs typeface="+mj-cs"/>
              </a:defRPr>
            </a:lvl1pPr>
          </a:lstStyle>
          <a:p>
            <a:r>
              <a:rPr lang="en-US"/>
              <a:t>Click to edit Master title style</a:t>
            </a:r>
          </a:p>
        </p:txBody>
      </p:sp>
      <p:sp>
        <p:nvSpPr>
          <p:cNvPr id="7" name="Content Placeholder 6">
            <a:extLst>
              <a:ext uri="{FF2B5EF4-FFF2-40B4-BE49-F238E27FC236}">
                <a16:creationId xmlns:a16="http://schemas.microsoft.com/office/drawing/2014/main" id="{E418DF0B-1F85-2BB3-D241-A3A14BF72908}"/>
              </a:ext>
            </a:extLst>
          </p:cNvPr>
          <p:cNvSpPr>
            <a:spLocks noGrp="1"/>
          </p:cNvSpPr>
          <p:nvPr>
            <p:ph sz="quarter" idx="13" hasCustomPrompt="1"/>
          </p:nvPr>
        </p:nvSpPr>
        <p:spPr>
          <a:xfrm>
            <a:off x="1860804" y="694935"/>
            <a:ext cx="8470392" cy="3496065"/>
          </a:xfrm>
        </p:spPr>
        <p:txBody>
          <a:bodyPr anchor="b">
            <a:normAutofit/>
          </a:bodyPr>
          <a:lstStyle>
            <a:lvl1pPr marL="0" indent="0" algn="ctr">
              <a:lnSpc>
                <a:spcPct val="90000"/>
              </a:lnSpc>
              <a:buNone/>
              <a:defRPr sz="13800" b="0">
                <a:solidFill>
                  <a:schemeClr val="tx1"/>
                </a:solidFill>
                <a:latin typeface="+mj-lt"/>
              </a:defRPr>
            </a:lvl1pPr>
          </a:lstStyle>
          <a:p>
            <a:pPr lvl="0"/>
            <a:r>
              <a:rPr lang="en-US"/>
              <a:t>##%</a:t>
            </a:r>
          </a:p>
        </p:txBody>
      </p:sp>
    </p:spTree>
    <p:extLst>
      <p:ext uri="{BB962C8B-B14F-4D97-AF65-F5344CB8AC3E}">
        <p14:creationId xmlns:p14="http://schemas.microsoft.com/office/powerpoint/2010/main" val="3300386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Statem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lvl1pPr>
              <a:defRPr>
                <a:latin typeface="+mn-lt"/>
              </a:defRPr>
            </a:lvl1pPr>
          </a:lstStyle>
          <a:p>
            <a:r>
              <a:rPr lang="en-US"/>
              <a:t>Click to edit Master title style</a:t>
            </a:r>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1539147" y="1830774"/>
            <a:ext cx="9113707" cy="3196443"/>
          </a:xfrm>
        </p:spPr>
        <p:txBody>
          <a:bodyPr vert="horz" lIns="91440" tIns="45720" rIns="91440" bIns="45720" rtlCol="0" anchor="ctr">
            <a:normAutofit/>
          </a:bodyPr>
          <a:lstStyle>
            <a:lvl1pPr marL="0" indent="0" algn="ctr">
              <a:lnSpc>
                <a:spcPct val="90000"/>
              </a:lnSpc>
              <a:buNone/>
              <a:defRPr lang="en-US" sz="4000" b="0" cap="all" spc="600" baseline="0" dirty="0">
                <a:ea typeface="+mj-ea"/>
                <a:cs typeface="+mj-cs"/>
              </a:defRPr>
            </a:lvl1pPr>
            <a:lvl2pPr marL="228600" indent="0" algn="ctr">
              <a:lnSpc>
                <a:spcPct val="90000"/>
              </a:lnSpc>
              <a:buNone/>
              <a:defRPr lang="en-US" sz="2000" dirty="0"/>
            </a:lvl2pPr>
            <a:lvl3pPr marL="457200" indent="0" algn="ctr">
              <a:lnSpc>
                <a:spcPct val="90000"/>
              </a:lnSpc>
              <a:buNone/>
              <a:defRPr lang="en-US" sz="2000" dirty="0"/>
            </a:lvl3pPr>
            <a:lvl4pPr marL="685800" indent="0" algn="ctr">
              <a:lnSpc>
                <a:spcPct val="90000"/>
              </a:lnSpc>
              <a:buNone/>
              <a:defRPr lang="en-US" sz="2000" dirty="0"/>
            </a:lvl4pPr>
            <a:lvl5pPr marL="914400" indent="0" algn="ctr">
              <a:lnSpc>
                <a:spcPct val="90000"/>
              </a:lnSpc>
              <a:buNone/>
              <a:defRPr lang="en-US" sz="2000" dirty="0"/>
            </a:lvl5pPr>
          </a:lstStyle>
          <a:p>
            <a:pPr lvl="0">
              <a:spcBef>
                <a:spcPct val="0"/>
              </a:spcBef>
              <a:buNone/>
            </a:pPr>
            <a:r>
              <a:rPr lang="en-US"/>
              <a:t>Click to add Statement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368736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Statement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p>
            <a:r>
              <a:rPr lang="en-US"/>
              <a:t>Click to edit Master title style</a:t>
            </a:r>
          </a:p>
        </p:txBody>
      </p:sp>
      <p:sp>
        <p:nvSpPr>
          <p:cNvPr id="6" name="Content Placeholder 6">
            <a:extLst>
              <a:ext uri="{FF2B5EF4-FFF2-40B4-BE49-F238E27FC236}">
                <a16:creationId xmlns:a16="http://schemas.microsoft.com/office/drawing/2014/main" id="{2A9D377F-07AE-65AF-821F-A5C0F12804B3}"/>
              </a:ext>
            </a:extLst>
          </p:cNvPr>
          <p:cNvSpPr>
            <a:spLocks noGrp="1"/>
          </p:cNvSpPr>
          <p:nvPr>
            <p:ph sz="quarter" idx="13" hasCustomPrompt="1"/>
          </p:nvPr>
        </p:nvSpPr>
        <p:spPr>
          <a:xfrm>
            <a:off x="678871" y="720332"/>
            <a:ext cx="6702552" cy="4306886"/>
          </a:xfrm>
        </p:spPr>
        <p:txBody>
          <a:bodyPr anchor="t">
            <a:normAutofit/>
          </a:bodyPr>
          <a:lstStyle>
            <a:lvl1pPr marL="0" indent="0">
              <a:lnSpc>
                <a:spcPct val="90000"/>
              </a:lnSpc>
              <a:buNone/>
              <a:defRPr lang="en-US" sz="4000" b="0" kern="1200" cap="all" spc="600" baseline="0" dirty="0">
                <a:solidFill>
                  <a:schemeClr val="tx1"/>
                </a:solidFill>
                <a:latin typeface="+mj-lt"/>
                <a:ea typeface="+mj-ea"/>
                <a:cs typeface="+mj-cs"/>
              </a:defRPr>
            </a:lvl1pPr>
            <a:lvl2pPr marL="228600" indent="0">
              <a:lnSpc>
                <a:spcPct val="90000"/>
              </a:lnSpc>
              <a:buNone/>
              <a:defRPr lang="en-US" sz="4000" b="0" kern="1200" cap="all" spc="600" baseline="0" dirty="0">
                <a:solidFill>
                  <a:schemeClr val="tx1"/>
                </a:solidFill>
                <a:latin typeface="+mj-lt"/>
                <a:ea typeface="+mj-ea"/>
                <a:cs typeface="+mj-cs"/>
              </a:defRPr>
            </a:lvl2pPr>
            <a:lvl3pPr marL="457200" indent="0">
              <a:lnSpc>
                <a:spcPct val="90000"/>
              </a:lnSpc>
              <a:buNone/>
              <a:defRPr lang="en-US" sz="4000" b="0" kern="1200" cap="all" spc="600" baseline="0" dirty="0">
                <a:solidFill>
                  <a:schemeClr val="tx1"/>
                </a:solidFill>
                <a:latin typeface="+mj-lt"/>
                <a:ea typeface="+mj-ea"/>
                <a:cs typeface="+mj-cs"/>
              </a:defRPr>
            </a:lvl3pPr>
            <a:lvl4pPr marL="685800" indent="0">
              <a:lnSpc>
                <a:spcPct val="90000"/>
              </a:lnSpc>
              <a:buNone/>
              <a:defRPr lang="en-US" sz="4000" b="0" kern="1200" cap="all" spc="600" baseline="0" dirty="0">
                <a:solidFill>
                  <a:schemeClr val="tx1"/>
                </a:solidFill>
                <a:latin typeface="+mj-lt"/>
                <a:ea typeface="+mj-ea"/>
                <a:cs typeface="+mj-cs"/>
              </a:defRPr>
            </a:lvl4pPr>
            <a:lvl5pPr marL="914400" indent="0">
              <a:lnSpc>
                <a:spcPct val="90000"/>
              </a:lnSpc>
              <a:buNone/>
              <a:defRPr lang="en-US" sz="4000" b="0" kern="1200" cap="all" spc="600" baseline="0" dirty="0">
                <a:solidFill>
                  <a:schemeClr val="tx1"/>
                </a:solidFill>
                <a:latin typeface="+mj-lt"/>
                <a:ea typeface="+mj-ea"/>
                <a:cs typeface="+mj-cs"/>
              </a:defRPr>
            </a:lvl5pPr>
          </a:lstStyle>
          <a:p>
            <a:pPr lvl="0"/>
            <a:r>
              <a:rPr lang="en-US"/>
              <a:t>Click to add Statement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341688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Quo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2FA0A-1F7B-DD41-ECED-02B60BC46B10}"/>
              </a:ext>
            </a:extLst>
          </p:cNvPr>
          <p:cNvSpPr>
            <a:spLocks noGrp="1"/>
          </p:cNvSpPr>
          <p:nvPr>
            <p:ph type="title" hasCustomPrompt="1"/>
          </p:nvPr>
        </p:nvSpPr>
        <p:spPr>
          <a:xfrm>
            <a:off x="5105400" y="5440680"/>
            <a:ext cx="6400800" cy="640080"/>
          </a:xfrm>
        </p:spPr>
        <p:txBody>
          <a:bodyPr anchor="ctr">
            <a:normAutofit/>
          </a:bodyPr>
          <a:lstStyle>
            <a:lvl1pPr algn="r">
              <a:lnSpc>
                <a:spcPct val="120000"/>
              </a:lnSpc>
              <a:defRPr sz="1600" spc="0">
                <a:solidFill>
                  <a:schemeClr val="tx1"/>
                </a:solidFill>
                <a:latin typeface="+mn-lt"/>
              </a:defRPr>
            </a:lvl1pPr>
          </a:lstStyle>
          <a:p>
            <a:r>
              <a:rPr lang="en-US"/>
              <a:t>Quote Author</a:t>
            </a:r>
          </a:p>
        </p:txBody>
      </p:sp>
      <p:sp>
        <p:nvSpPr>
          <p:cNvPr id="7" name="Content Placeholder 6">
            <a:extLst>
              <a:ext uri="{FF2B5EF4-FFF2-40B4-BE49-F238E27FC236}">
                <a16:creationId xmlns:a16="http://schemas.microsoft.com/office/drawing/2014/main" id="{A14BE2EA-8E1E-E2DA-5CCF-46908B013BF2}"/>
              </a:ext>
            </a:extLst>
          </p:cNvPr>
          <p:cNvSpPr>
            <a:spLocks noGrp="1"/>
          </p:cNvSpPr>
          <p:nvPr>
            <p:ph sz="quarter" idx="13" hasCustomPrompt="1"/>
          </p:nvPr>
        </p:nvSpPr>
        <p:spPr>
          <a:xfrm>
            <a:off x="5105400" y="1600200"/>
            <a:ext cx="6400800" cy="3332480"/>
          </a:xfrm>
        </p:spPr>
        <p:txBody>
          <a:bodyPr anchor="b">
            <a:normAutofit/>
          </a:bodyPr>
          <a:lstStyle>
            <a:lvl1pPr marL="164592" indent="-164592" algn="r">
              <a:lnSpc>
                <a:spcPct val="100000"/>
              </a:lnSpc>
              <a:spcBef>
                <a:spcPts val="0"/>
              </a:spcBef>
              <a:buNone/>
              <a:defRPr sz="4800">
                <a:latin typeface="+mj-lt"/>
              </a:defRPr>
            </a:lvl1pPr>
          </a:lstStyle>
          <a:p>
            <a:pPr lvl="0"/>
            <a:r>
              <a:rPr lang="en-US"/>
              <a:t>Click to add Quote</a:t>
            </a:r>
          </a:p>
        </p:txBody>
      </p:sp>
    </p:spTree>
    <p:extLst>
      <p:ext uri="{BB962C8B-B14F-4D97-AF65-F5344CB8AC3E}">
        <p14:creationId xmlns:p14="http://schemas.microsoft.com/office/powerpoint/2010/main" val="29104863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Quot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5ACB401-A204-EC42-EEB2-9A8BC8423BFE}"/>
              </a:ext>
            </a:extLst>
          </p:cNvPr>
          <p:cNvSpPr/>
          <p:nvPr userDrawn="1"/>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23A93739-F149-35A6-ADA9-A0193DD6D4F2}"/>
              </a:ext>
            </a:extLst>
          </p:cNvPr>
          <p:cNvSpPr>
            <a:spLocks noGrp="1"/>
          </p:cNvSpPr>
          <p:nvPr>
            <p:ph type="title" hasCustomPrompt="1"/>
          </p:nvPr>
        </p:nvSpPr>
        <p:spPr>
          <a:xfrm>
            <a:off x="678872" y="5440354"/>
            <a:ext cx="5102352" cy="669472"/>
          </a:xfrm>
        </p:spPr>
        <p:txBody>
          <a:bodyPr anchor="ctr"/>
          <a:lstStyle>
            <a:lvl1pPr>
              <a:lnSpc>
                <a:spcPct val="120000"/>
              </a:lnSpc>
              <a:defRPr sz="1600" spc="0" baseline="0"/>
            </a:lvl1pPr>
          </a:lstStyle>
          <a:p>
            <a:r>
              <a:rPr lang="en-US"/>
              <a:t>Quote Author</a:t>
            </a:r>
          </a:p>
        </p:txBody>
      </p:sp>
      <p:sp>
        <p:nvSpPr>
          <p:cNvPr id="7" name="Content Placeholder 6">
            <a:extLst>
              <a:ext uri="{FF2B5EF4-FFF2-40B4-BE49-F238E27FC236}">
                <a16:creationId xmlns:a16="http://schemas.microsoft.com/office/drawing/2014/main" id="{A14BE2EA-8E1E-E2DA-5CCF-46908B013BF2}"/>
              </a:ext>
            </a:extLst>
          </p:cNvPr>
          <p:cNvSpPr>
            <a:spLocks noGrp="1"/>
          </p:cNvSpPr>
          <p:nvPr>
            <p:ph sz="quarter" idx="13" hasCustomPrompt="1"/>
          </p:nvPr>
        </p:nvSpPr>
        <p:spPr>
          <a:xfrm>
            <a:off x="678872" y="914400"/>
            <a:ext cx="5102352" cy="4206240"/>
          </a:xfrm>
        </p:spPr>
        <p:txBody>
          <a:bodyPr anchor="b">
            <a:normAutofit/>
          </a:bodyPr>
          <a:lstStyle>
            <a:lvl1pPr marL="0" indent="0">
              <a:lnSpc>
                <a:spcPct val="100000"/>
              </a:lnSpc>
              <a:spcBef>
                <a:spcPts val="0"/>
              </a:spcBef>
              <a:buNone/>
              <a:defRPr sz="4800">
                <a:latin typeface="+mj-lt"/>
              </a:defRPr>
            </a:lvl1pPr>
          </a:lstStyle>
          <a:p>
            <a:pPr lvl="0"/>
            <a:r>
              <a:rPr lang="en-US"/>
              <a:t>Click to add Quote</a:t>
            </a:r>
          </a:p>
        </p:txBody>
      </p:sp>
    </p:spTree>
    <p:extLst>
      <p:ext uri="{BB962C8B-B14F-4D97-AF65-F5344CB8AC3E}">
        <p14:creationId xmlns:p14="http://schemas.microsoft.com/office/powerpoint/2010/main" val="2548248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Quot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943EF64-B72A-842D-443E-85E51FB9C0C7}"/>
              </a:ext>
            </a:extLst>
          </p:cNvPr>
          <p:cNvSpPr>
            <a:spLocks noGrp="1"/>
          </p:cNvSpPr>
          <p:nvPr>
            <p:ph type="title" hasCustomPrompt="1"/>
          </p:nvPr>
        </p:nvSpPr>
        <p:spPr>
          <a:xfrm>
            <a:off x="2895600" y="4602480"/>
            <a:ext cx="6400800" cy="640080"/>
          </a:xfrm>
        </p:spPr>
        <p:txBody>
          <a:bodyPr anchor="ctr">
            <a:normAutofit/>
          </a:bodyPr>
          <a:lstStyle>
            <a:lvl1pPr algn="ctr">
              <a:lnSpc>
                <a:spcPct val="120000"/>
              </a:lnSpc>
              <a:defRPr sz="1600" spc="0">
                <a:solidFill>
                  <a:schemeClr val="tx1"/>
                </a:solidFill>
                <a:latin typeface="+mn-lt"/>
              </a:defRPr>
            </a:lvl1pPr>
          </a:lstStyle>
          <a:p>
            <a:r>
              <a:rPr lang="en-US"/>
              <a:t>Quote Author</a:t>
            </a:r>
          </a:p>
        </p:txBody>
      </p:sp>
      <p:sp>
        <p:nvSpPr>
          <p:cNvPr id="4" name="Content Placeholder 6">
            <a:extLst>
              <a:ext uri="{FF2B5EF4-FFF2-40B4-BE49-F238E27FC236}">
                <a16:creationId xmlns:a16="http://schemas.microsoft.com/office/drawing/2014/main" id="{0648D1EC-4439-0A29-775B-BBF446B5FEC6}"/>
              </a:ext>
            </a:extLst>
          </p:cNvPr>
          <p:cNvSpPr>
            <a:spLocks noGrp="1"/>
          </p:cNvSpPr>
          <p:nvPr>
            <p:ph sz="quarter" idx="13" hasCustomPrompt="1"/>
          </p:nvPr>
        </p:nvSpPr>
        <p:spPr>
          <a:xfrm>
            <a:off x="1466850" y="1143000"/>
            <a:ext cx="9258300" cy="2951480"/>
          </a:xfrm>
        </p:spPr>
        <p:txBody>
          <a:bodyPr anchor="b">
            <a:normAutofit/>
          </a:bodyPr>
          <a:lstStyle>
            <a:lvl1pPr marL="164592" indent="-164592" algn="ctr">
              <a:lnSpc>
                <a:spcPct val="100000"/>
              </a:lnSpc>
              <a:spcBef>
                <a:spcPts val="0"/>
              </a:spcBef>
              <a:buNone/>
              <a:defRPr sz="4800">
                <a:latin typeface="+mj-lt"/>
              </a:defRPr>
            </a:lvl1pPr>
          </a:lstStyle>
          <a:p>
            <a:pPr lvl="0"/>
            <a:r>
              <a:rPr lang="en-US"/>
              <a:t>Click to add Quote</a:t>
            </a:r>
          </a:p>
        </p:txBody>
      </p:sp>
    </p:spTree>
    <p:extLst>
      <p:ext uri="{BB962C8B-B14F-4D97-AF65-F5344CB8AC3E}">
        <p14:creationId xmlns:p14="http://schemas.microsoft.com/office/powerpoint/2010/main" val="19709600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Two Conten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C948E0A-DAAD-770F-21DF-99504CDB6948}"/>
              </a:ext>
            </a:extLst>
          </p:cNvPr>
          <p:cNvSpPr>
            <a:spLocks noGrp="1"/>
          </p:cNvSpPr>
          <p:nvPr>
            <p:ph type="title"/>
          </p:nvPr>
        </p:nvSpPr>
        <p:spPr>
          <a:xfrm>
            <a:off x="678871" y="694932"/>
            <a:ext cx="10827330" cy="985966"/>
          </a:xfrm>
        </p:spPr>
        <p:txBody>
          <a:bodyPr anchor="t"/>
          <a:lstStyle/>
          <a:p>
            <a:r>
              <a:rPr lang="en-US"/>
              <a:t>Click to edit Master title style</a:t>
            </a:r>
          </a:p>
        </p:txBody>
      </p:sp>
      <p:sp>
        <p:nvSpPr>
          <p:cNvPr id="4" name="Content Placeholder 3">
            <a:extLst>
              <a:ext uri="{FF2B5EF4-FFF2-40B4-BE49-F238E27FC236}">
                <a16:creationId xmlns:a16="http://schemas.microsoft.com/office/drawing/2014/main" id="{6627D5A5-84C3-7EDE-A8EB-2DE057DE46AB}"/>
              </a:ext>
            </a:extLst>
          </p:cNvPr>
          <p:cNvSpPr>
            <a:spLocks noGrp="1"/>
          </p:cNvSpPr>
          <p:nvPr>
            <p:ph sz="quarter" idx="15"/>
          </p:nvPr>
        </p:nvSpPr>
        <p:spPr>
          <a:xfrm>
            <a:off x="686122" y="2057399"/>
            <a:ext cx="5140007" cy="4119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a:extLst>
              <a:ext uri="{FF2B5EF4-FFF2-40B4-BE49-F238E27FC236}">
                <a16:creationId xmlns:a16="http://schemas.microsoft.com/office/drawing/2014/main" id="{D54150AE-A7C6-D328-35D7-F5B840930E3B}"/>
              </a:ext>
            </a:extLst>
          </p:cNvPr>
          <p:cNvSpPr>
            <a:spLocks noGrp="1"/>
          </p:cNvSpPr>
          <p:nvPr>
            <p:ph sz="quarter" idx="16"/>
          </p:nvPr>
        </p:nvSpPr>
        <p:spPr>
          <a:xfrm>
            <a:off x="6365872" y="2057399"/>
            <a:ext cx="5140328" cy="4119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FEA833E-541C-85C6-BF1E-EC605C8F4B39}"/>
              </a:ext>
            </a:extLst>
          </p:cNvPr>
          <p:cNvSpPr>
            <a:spLocks noGrp="1"/>
          </p:cNvSpPr>
          <p:nvPr>
            <p:ph type="ftr" sz="quarter" idx="18"/>
          </p:nvPr>
        </p:nvSpPr>
        <p:spPr/>
        <p:txBody>
          <a:bodyPr/>
          <a:lstStyle/>
          <a:p>
            <a:endParaRPr lang="en-US"/>
          </a:p>
        </p:txBody>
      </p:sp>
      <p:sp>
        <p:nvSpPr>
          <p:cNvPr id="2" name="Date Placeholder 1">
            <a:extLst>
              <a:ext uri="{FF2B5EF4-FFF2-40B4-BE49-F238E27FC236}">
                <a16:creationId xmlns:a16="http://schemas.microsoft.com/office/drawing/2014/main" id="{F14C70C3-D6A0-EE88-649F-33534359824B}"/>
              </a:ext>
            </a:extLst>
          </p:cNvPr>
          <p:cNvSpPr>
            <a:spLocks noGrp="1"/>
          </p:cNvSpPr>
          <p:nvPr>
            <p:ph type="dt" sz="half" idx="17"/>
          </p:nvPr>
        </p:nvSpPr>
        <p:spPr/>
        <p:txBody>
          <a:bodyPr/>
          <a:lstStyle/>
          <a:p>
            <a:endParaRPr lang="en-US"/>
          </a:p>
        </p:txBody>
      </p:sp>
      <p:sp>
        <p:nvSpPr>
          <p:cNvPr id="6" name="Slide Number Placeholder 5">
            <a:extLst>
              <a:ext uri="{FF2B5EF4-FFF2-40B4-BE49-F238E27FC236}">
                <a16:creationId xmlns:a16="http://schemas.microsoft.com/office/drawing/2014/main" id="{05795649-E940-A4B1-5901-B56C3AF3CD31}"/>
              </a:ext>
            </a:extLst>
          </p:cNvPr>
          <p:cNvSpPr>
            <a:spLocks noGrp="1"/>
          </p:cNvSpPr>
          <p:nvPr>
            <p:ph type="sldNum" sz="quarter" idx="19"/>
          </p:nvPr>
        </p:nvSpPr>
        <p:spPr/>
        <p:txBody>
          <a:bodyPr/>
          <a:lstStyle/>
          <a:p>
            <a:fld id="{AEAA3239-9EA4-4A65-A281-97F994456D9F}" type="slidenum">
              <a:rPr lang="en-US" smtClean="0"/>
              <a:pPr/>
              <a:t>‹#›</a:t>
            </a:fld>
            <a:endParaRPr lang="en-US"/>
          </a:p>
        </p:txBody>
      </p:sp>
    </p:spTree>
    <p:extLst>
      <p:ext uri="{BB962C8B-B14F-4D97-AF65-F5344CB8AC3E}">
        <p14:creationId xmlns:p14="http://schemas.microsoft.com/office/powerpoint/2010/main" val="3881241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Comparison">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1B7E0276-8109-589D-7633-DD4218D7AD4D}"/>
              </a:ext>
            </a:extLst>
          </p:cNvPr>
          <p:cNvSpPr>
            <a:spLocks noGrp="1"/>
          </p:cNvSpPr>
          <p:nvPr>
            <p:ph type="title"/>
          </p:nvPr>
        </p:nvSpPr>
        <p:spPr>
          <a:xfrm>
            <a:off x="678870" y="694932"/>
            <a:ext cx="10827329" cy="985966"/>
          </a:xfrm>
        </p:spPr>
        <p:txBody>
          <a:bodyPr anchor="t"/>
          <a:lstStyle/>
          <a:p>
            <a:r>
              <a:rPr lang="en-US"/>
              <a:t>Click to edit Master title style</a:t>
            </a:r>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678870" y="1954766"/>
            <a:ext cx="5147410" cy="559834"/>
          </a:xfrm>
        </p:spPr>
        <p:txBody>
          <a:bodyPr anchor="b">
            <a:normAutofit/>
          </a:bodyPr>
          <a:lstStyle>
            <a:lvl1pPr marL="0" indent="0">
              <a:lnSpc>
                <a:spcPct val="90000"/>
              </a:lnSpc>
              <a:buNone/>
              <a:defRPr sz="16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365774" y="1954766"/>
            <a:ext cx="5141914" cy="559834"/>
          </a:xfrm>
        </p:spPr>
        <p:txBody>
          <a:bodyPr anchor="b">
            <a:normAutofit/>
          </a:bodyPr>
          <a:lstStyle>
            <a:lvl1pPr marL="0" indent="0">
              <a:lnSpc>
                <a:spcPct val="90000"/>
              </a:lnSpc>
              <a:buNone/>
              <a:defRPr sz="16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Content Placeholder 3">
            <a:extLst>
              <a:ext uri="{FF2B5EF4-FFF2-40B4-BE49-F238E27FC236}">
                <a16:creationId xmlns:a16="http://schemas.microsoft.com/office/drawing/2014/main" id="{068456CB-E141-4FD9-87C3-ECEBF8A7D9A1}"/>
              </a:ext>
            </a:extLst>
          </p:cNvPr>
          <p:cNvSpPr>
            <a:spLocks noGrp="1"/>
          </p:cNvSpPr>
          <p:nvPr>
            <p:ph sz="quarter" idx="15"/>
          </p:nvPr>
        </p:nvSpPr>
        <p:spPr>
          <a:xfrm>
            <a:off x="680459" y="2788468"/>
            <a:ext cx="5145670" cy="33884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9">
            <a:extLst>
              <a:ext uri="{FF2B5EF4-FFF2-40B4-BE49-F238E27FC236}">
                <a16:creationId xmlns:a16="http://schemas.microsoft.com/office/drawing/2014/main" id="{48C7E4C7-BE12-E106-3871-9FD922E346B3}"/>
              </a:ext>
            </a:extLst>
          </p:cNvPr>
          <p:cNvSpPr>
            <a:spLocks noGrp="1"/>
          </p:cNvSpPr>
          <p:nvPr>
            <p:ph sz="quarter" idx="16"/>
          </p:nvPr>
        </p:nvSpPr>
        <p:spPr>
          <a:xfrm>
            <a:off x="6365871" y="2788468"/>
            <a:ext cx="5140177" cy="33884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4F60D6F2-E303-8711-DD86-38797649A730}"/>
              </a:ext>
            </a:extLst>
          </p:cNvPr>
          <p:cNvSpPr>
            <a:spLocks noGrp="1"/>
          </p:cNvSpPr>
          <p:nvPr>
            <p:ph type="ftr" sz="quarter" idx="18"/>
          </p:nvPr>
        </p:nvSpPr>
        <p:spPr/>
        <p:txBody>
          <a:bodyPr/>
          <a:lstStyle/>
          <a:p>
            <a:endParaRPr lang="en-US"/>
          </a:p>
        </p:txBody>
      </p:sp>
      <p:sp>
        <p:nvSpPr>
          <p:cNvPr id="2" name="Date Placeholder 1">
            <a:extLst>
              <a:ext uri="{FF2B5EF4-FFF2-40B4-BE49-F238E27FC236}">
                <a16:creationId xmlns:a16="http://schemas.microsoft.com/office/drawing/2014/main" id="{7C3E9AFB-293B-FDFA-726C-92E53E70E9AF}"/>
              </a:ext>
            </a:extLst>
          </p:cNvPr>
          <p:cNvSpPr>
            <a:spLocks noGrp="1"/>
          </p:cNvSpPr>
          <p:nvPr>
            <p:ph type="dt" sz="half" idx="17"/>
          </p:nvPr>
        </p:nvSpPr>
        <p:spPr/>
        <p:txBody>
          <a:bodyPr/>
          <a:lstStyle/>
          <a:p>
            <a:endParaRPr lang="en-US"/>
          </a:p>
        </p:txBody>
      </p:sp>
      <p:sp>
        <p:nvSpPr>
          <p:cNvPr id="6" name="Slide Number Placeholder 5">
            <a:extLst>
              <a:ext uri="{FF2B5EF4-FFF2-40B4-BE49-F238E27FC236}">
                <a16:creationId xmlns:a16="http://schemas.microsoft.com/office/drawing/2014/main" id="{365AF8AA-F8D4-60EA-F11A-6775234BA521}"/>
              </a:ext>
            </a:extLst>
          </p:cNvPr>
          <p:cNvSpPr>
            <a:spLocks noGrp="1"/>
          </p:cNvSpPr>
          <p:nvPr>
            <p:ph type="sldNum" sz="quarter" idx="19"/>
          </p:nvPr>
        </p:nvSpPr>
        <p:spPr/>
        <p:txBody>
          <a:bodyPr/>
          <a:lstStyle/>
          <a:p>
            <a:fld id="{AEAA3239-9EA4-4A65-A281-97F994456D9F}" type="slidenum">
              <a:rPr lang="en-US" smtClean="0"/>
              <a:pPr/>
              <a:t>‹#›</a:t>
            </a:fld>
            <a:endParaRPr lang="en-US"/>
          </a:p>
        </p:txBody>
      </p:sp>
    </p:spTree>
    <p:extLst>
      <p:ext uri="{BB962C8B-B14F-4D97-AF65-F5344CB8AC3E}">
        <p14:creationId xmlns:p14="http://schemas.microsoft.com/office/powerpoint/2010/main" val="20982965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itle with Pictur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678871" y="529496"/>
            <a:ext cx="10827330" cy="990600"/>
          </a:xfrm>
        </p:spPr>
        <p:txBody>
          <a:bodyPr vert="horz" lIns="91440" tIns="45720" rIns="91440" bIns="45720" rtlCol="0" anchor="ctr">
            <a:normAutofit/>
          </a:bodyPr>
          <a:lstStyle>
            <a:lvl1pPr algn="ctr">
              <a:defRPr lang="en-US" sz="4000" dirty="0"/>
            </a:lvl1pPr>
          </a:lstStyle>
          <a:p>
            <a:pPr lvl="0"/>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78871" y="5337048"/>
            <a:ext cx="10827329" cy="987552"/>
          </a:xfrm>
        </p:spPr>
        <p:txBody>
          <a:bodyPr vert="horz" lIns="91440" tIns="45720" rIns="91440" bIns="45720" rtlCol="0" anchor="ctr">
            <a:normAutofit/>
          </a:bodyPr>
          <a:lstStyle>
            <a:lvl1pPr marL="0" indent="0" algn="ctr">
              <a:buNone/>
              <a:defRPr lang="en-US" sz="1600" dirty="0"/>
            </a:lvl1pPr>
          </a:lstStyle>
          <a:p>
            <a:pPr lvl="0"/>
            <a:r>
              <a:rPr lang="en-US"/>
              <a:t>Click to edit Master subtitle style</a:t>
            </a:r>
          </a:p>
        </p:txBody>
      </p:sp>
      <p:sp>
        <p:nvSpPr>
          <p:cNvPr id="4" name="Picture Placeholder 10">
            <a:extLst>
              <a:ext uri="{FF2B5EF4-FFF2-40B4-BE49-F238E27FC236}">
                <a16:creationId xmlns:a16="http://schemas.microsoft.com/office/drawing/2014/main" id="{3C616236-6C34-2AB3-9A30-9F0CB3F4E1B7}"/>
              </a:ext>
            </a:extLst>
          </p:cNvPr>
          <p:cNvSpPr>
            <a:spLocks noGrp="1"/>
          </p:cNvSpPr>
          <p:nvPr>
            <p:ph type="pic" sz="quarter" idx="13" hasCustomPrompt="1"/>
          </p:nvPr>
        </p:nvSpPr>
        <p:spPr>
          <a:xfrm>
            <a:off x="678871" y="2019299"/>
            <a:ext cx="10827330" cy="2819402"/>
          </a:xfrm>
          <a:blipFill>
            <a:blip r:embed="rId3" cstate="email">
              <a:alphaModFix amt="60000"/>
              <a:extLst>
                <a:ext uri="{28A0092B-C50C-407E-A947-70E740481C1C}">
                  <a14:useLocalDpi xmlns:a14="http://schemas.microsoft.com/office/drawing/2010/main"/>
                </a:ext>
              </a:extLst>
            </a:blip>
            <a:srcRect/>
            <a:stretch>
              <a:fillRect/>
            </a:stretch>
          </a:blipFill>
        </p:spPr>
        <p:txBody>
          <a:bodyPr/>
          <a:lstStyle>
            <a:lvl1pPr marL="0" indent="0">
              <a:buNone/>
              <a:defRPr/>
            </a:lvl1pPr>
          </a:lstStyle>
          <a:p>
            <a:r>
              <a:rPr lang="en-US"/>
              <a:t>   </a:t>
            </a:r>
          </a:p>
        </p:txBody>
      </p:sp>
    </p:spTree>
    <p:extLst>
      <p:ext uri="{BB962C8B-B14F-4D97-AF65-F5344CB8AC3E}">
        <p14:creationId xmlns:p14="http://schemas.microsoft.com/office/powerpoint/2010/main" val="23597725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5A025B8-8BA0-89AA-4360-51FBAF2B224B}"/>
              </a:ext>
            </a:extLst>
          </p:cNvPr>
          <p:cNvSpPr>
            <a:spLocks noGrp="1"/>
          </p:cNvSpPr>
          <p:nvPr>
            <p:ph type="title"/>
          </p:nvPr>
        </p:nvSpPr>
        <p:spPr>
          <a:xfrm>
            <a:off x="678872" y="694932"/>
            <a:ext cx="10827328" cy="985966"/>
          </a:xfrm>
        </p:spPr>
        <p:txBody>
          <a:bodyPr anchor="t"/>
          <a:lstStyle/>
          <a:p>
            <a:r>
              <a:rPr lang="en-US"/>
              <a:t>Click to edit Master title style</a:t>
            </a:r>
          </a:p>
        </p:txBody>
      </p:sp>
      <p:sp>
        <p:nvSpPr>
          <p:cNvPr id="3" name="Footer Placeholder 2">
            <a:extLst>
              <a:ext uri="{FF2B5EF4-FFF2-40B4-BE49-F238E27FC236}">
                <a16:creationId xmlns:a16="http://schemas.microsoft.com/office/drawing/2014/main" id="{BAC59BD1-7576-196A-D571-FD57E7190429}"/>
              </a:ext>
            </a:extLst>
          </p:cNvPr>
          <p:cNvSpPr>
            <a:spLocks noGrp="1"/>
          </p:cNvSpPr>
          <p:nvPr>
            <p:ph type="ftr" sz="quarter" idx="11"/>
          </p:nvPr>
        </p:nvSpPr>
        <p:spPr/>
        <p:txBody>
          <a:bodyPr/>
          <a:lstStyle/>
          <a:p>
            <a:endParaRPr lang="en-US"/>
          </a:p>
        </p:txBody>
      </p:sp>
      <p:sp>
        <p:nvSpPr>
          <p:cNvPr id="2" name="Date Placeholder 1">
            <a:extLst>
              <a:ext uri="{FF2B5EF4-FFF2-40B4-BE49-F238E27FC236}">
                <a16:creationId xmlns:a16="http://schemas.microsoft.com/office/drawing/2014/main" id="{D684E8B1-4F38-9B1B-6424-6BC2452D4DE6}"/>
              </a:ext>
            </a:extLst>
          </p:cNvPr>
          <p:cNvSpPr>
            <a:spLocks noGrp="1"/>
          </p:cNvSpPr>
          <p:nvPr>
            <p:ph type="dt" sz="half" idx="10"/>
          </p:nvPr>
        </p:nvSpPr>
        <p:spPr/>
        <p:txBody>
          <a:bodyPr/>
          <a:lstStyle/>
          <a:p>
            <a:endParaRPr lang="en-US"/>
          </a:p>
        </p:txBody>
      </p:sp>
      <p:sp>
        <p:nvSpPr>
          <p:cNvPr id="4" name="Slide Number Placeholder 3">
            <a:extLst>
              <a:ext uri="{FF2B5EF4-FFF2-40B4-BE49-F238E27FC236}">
                <a16:creationId xmlns:a16="http://schemas.microsoft.com/office/drawing/2014/main" id="{2004E196-21CE-CE9F-7563-03912CCB4D69}"/>
              </a:ext>
            </a:extLst>
          </p:cNvPr>
          <p:cNvSpPr>
            <a:spLocks noGrp="1"/>
          </p:cNvSpPr>
          <p:nvPr>
            <p:ph type="sldNum" sz="quarter" idx="12"/>
          </p:nvPr>
        </p:nvSpPr>
        <p:spPr/>
        <p:txBody>
          <a:bodyPr/>
          <a:lstStyle/>
          <a:p>
            <a:fld id="{AEAA3239-9EA4-4A65-A281-97F994456D9F}" type="slidenum">
              <a:rPr lang="en-US" smtClean="0"/>
              <a:pPr/>
              <a:t>‹#›</a:t>
            </a:fld>
            <a:endParaRPr lang="en-US"/>
          </a:p>
        </p:txBody>
      </p:sp>
    </p:spTree>
    <p:extLst>
      <p:ext uri="{BB962C8B-B14F-4D97-AF65-F5344CB8AC3E}">
        <p14:creationId xmlns:p14="http://schemas.microsoft.com/office/powerpoint/2010/main" val="17538392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cSld name="Empty">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5B9ECF3-58F8-D0BC-147E-E4CFB4923C49}"/>
              </a:ext>
            </a:extLst>
          </p:cNvPr>
          <p:cNvSpPr>
            <a:spLocks noGrp="1"/>
          </p:cNvSpPr>
          <p:nvPr>
            <p:ph type="ftr" sz="quarter" idx="11"/>
          </p:nvPr>
        </p:nvSpPr>
        <p:spPr/>
        <p:txBody>
          <a:bodyPr/>
          <a:lstStyle/>
          <a:p>
            <a:endParaRPr lang="en-US"/>
          </a:p>
        </p:txBody>
      </p:sp>
      <p:sp>
        <p:nvSpPr>
          <p:cNvPr id="2" name="Date Placeholder 1">
            <a:extLst>
              <a:ext uri="{FF2B5EF4-FFF2-40B4-BE49-F238E27FC236}">
                <a16:creationId xmlns:a16="http://schemas.microsoft.com/office/drawing/2014/main" id="{5C939631-83CC-B848-B327-B33DAF5AF158}"/>
              </a:ext>
            </a:extLst>
          </p:cNvPr>
          <p:cNvSpPr>
            <a:spLocks noGrp="1"/>
          </p:cNvSpPr>
          <p:nvPr>
            <p:ph type="dt" sz="half" idx="10"/>
          </p:nvPr>
        </p:nvSpPr>
        <p:spPr/>
        <p:txBody>
          <a:bodyPr/>
          <a:lstStyle/>
          <a:p>
            <a:endParaRPr lang="en-US"/>
          </a:p>
        </p:txBody>
      </p:sp>
      <p:sp>
        <p:nvSpPr>
          <p:cNvPr id="4" name="Slide Number Placeholder 3">
            <a:extLst>
              <a:ext uri="{FF2B5EF4-FFF2-40B4-BE49-F238E27FC236}">
                <a16:creationId xmlns:a16="http://schemas.microsoft.com/office/drawing/2014/main" id="{68070C40-BA47-C8B9-46F3-E3616FAC2C2C}"/>
              </a:ext>
            </a:extLst>
          </p:cNvPr>
          <p:cNvSpPr>
            <a:spLocks noGrp="1"/>
          </p:cNvSpPr>
          <p:nvPr>
            <p:ph type="sldNum" sz="quarter" idx="12"/>
          </p:nvPr>
        </p:nvSpPr>
        <p:spPr/>
        <p:txBody>
          <a:bodyPr/>
          <a:lstStyle/>
          <a:p>
            <a:fld id="{AEAA3239-9EA4-4A65-A281-97F994456D9F}" type="slidenum">
              <a:rPr lang="en-US" smtClean="0"/>
              <a:pPr/>
              <a:t>‹#›</a:t>
            </a:fld>
            <a:endParaRPr lang="en-US"/>
          </a:p>
        </p:txBody>
      </p:sp>
    </p:spTree>
    <p:extLst>
      <p:ext uri="{BB962C8B-B14F-4D97-AF65-F5344CB8AC3E}">
        <p14:creationId xmlns:p14="http://schemas.microsoft.com/office/powerpoint/2010/main" val="7097886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685802" y="685800"/>
            <a:ext cx="3962398" cy="1616185"/>
          </a:xfrm>
        </p:spPr>
        <p:txBody>
          <a:bodyPr anchor="t">
            <a:normAutofit/>
          </a:bodyPr>
          <a:lstStyle>
            <a:lvl1pPr>
              <a:defRPr sz="2400"/>
            </a:lvl1pPr>
          </a:lstStyle>
          <a:p>
            <a:r>
              <a:rPr lang="en-US"/>
              <a:t>Click to edit Master title style</a:t>
            </a:r>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685801" y="2590800"/>
            <a:ext cx="3962399" cy="3572257"/>
          </a:xfrm>
        </p:spPr>
        <p:txBody>
          <a:bodyPr anchor="t">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5134708" y="685800"/>
            <a:ext cx="6371491" cy="5468121"/>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562065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678871" y="685800"/>
            <a:ext cx="4242643" cy="1624931"/>
          </a:xfrm>
        </p:spPr>
        <p:txBody>
          <a:bodyPr anchor="t">
            <a:normAutofit/>
          </a:bodyPr>
          <a:lstStyle>
            <a:lvl1pPr>
              <a:defRPr sz="2400"/>
            </a:lvl1pPr>
          </a:lstStyle>
          <a:p>
            <a:r>
              <a:rPr lang="en-US"/>
              <a:t>Click to edit Master title style</a:t>
            </a:r>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680679" y="2826137"/>
            <a:ext cx="4230787" cy="3336920"/>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Picture Placeholder 2">
            <a:extLst>
              <a:ext uri="{FF2B5EF4-FFF2-40B4-BE49-F238E27FC236}">
                <a16:creationId xmlns:a16="http://schemas.microsoft.com/office/drawing/2014/main" id="{9571C769-CEC8-962A-01E6-15B0E056791E}"/>
              </a:ext>
            </a:extLst>
          </p:cNvPr>
          <p:cNvSpPr>
            <a:spLocks noGrp="1"/>
          </p:cNvSpPr>
          <p:nvPr>
            <p:ph type="pic" idx="1" hasCustomPrompt="1"/>
          </p:nvPr>
        </p:nvSpPr>
        <p:spPr>
          <a:xfrm>
            <a:off x="5340483" y="698756"/>
            <a:ext cx="6165717" cy="5442639"/>
          </a:xfrm>
          <a:blipFill>
            <a:blip r:embed="rId2" cstate="email">
              <a:alphaModFix amt="60000"/>
              <a:extLst>
                <a:ext uri="{28A0092B-C50C-407E-A947-70E740481C1C}">
                  <a14:useLocalDpi xmlns:a14="http://schemas.microsoft.com/office/drawing/2010/main"/>
                </a:ext>
              </a:extLst>
            </a:blip>
            <a:srcRect/>
            <a:stretch>
              <a:fillRect/>
            </a:stretch>
          </a:blipFill>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   </a:t>
            </a:r>
          </a:p>
        </p:txBody>
      </p:sp>
    </p:spTree>
    <p:extLst>
      <p:ext uri="{BB962C8B-B14F-4D97-AF65-F5344CB8AC3E}">
        <p14:creationId xmlns:p14="http://schemas.microsoft.com/office/powerpoint/2010/main" val="1327748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1_Agenda with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019F8-742E-9EEF-F591-C9666AC32AF1}"/>
              </a:ext>
            </a:extLst>
          </p:cNvPr>
          <p:cNvSpPr>
            <a:spLocks noGrp="1"/>
          </p:cNvSpPr>
          <p:nvPr>
            <p:ph type="title" hasCustomPrompt="1"/>
          </p:nvPr>
        </p:nvSpPr>
        <p:spPr>
          <a:xfrm>
            <a:off x="5659795" y="1359074"/>
            <a:ext cx="5916508" cy="1052105"/>
          </a:xfrm>
        </p:spPr>
        <p:txBody>
          <a:bodyPr anchor="t">
            <a:normAutofit/>
          </a:bodyPr>
          <a:lstStyle>
            <a:lvl1pPr>
              <a:defRPr sz="3200"/>
            </a:lvl1pPr>
          </a:lstStyle>
          <a:p>
            <a:r>
              <a:rPr lang="en-US"/>
              <a:t>Agenda</a:t>
            </a:r>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5659796" y="2807753"/>
            <a:ext cx="5916507" cy="2983447"/>
          </a:xfrm>
        </p:spPr>
        <p:txBody>
          <a:bodyPr>
            <a:normAutofit/>
          </a:bodyPr>
          <a:lstStyle>
            <a:lvl1pPr marL="457200" indent="-457200">
              <a:buFont typeface="+mj-lt"/>
              <a:buAutoNum type="arabicPeriod"/>
              <a:defRPr sz="1600"/>
            </a:lvl1pPr>
            <a:lvl2pPr marL="571500" indent="-342900">
              <a:buFont typeface="+mj-lt"/>
              <a:buAutoNum type="arabicPeriod"/>
              <a:defRPr sz="1600"/>
            </a:lvl2pPr>
            <a:lvl3pPr marL="800100" indent="-342900">
              <a:buFont typeface="+mj-lt"/>
              <a:buAutoNum type="arabicPeriod"/>
              <a:defRPr sz="1600"/>
            </a:lvl3pPr>
            <a:lvl4pPr marL="1028700" indent="-342900">
              <a:buFont typeface="+mj-lt"/>
              <a:buAutoNum type="arabicPeriod"/>
              <a:defRPr sz="1600"/>
            </a:lvl4pPr>
            <a:lvl5pPr>
              <a:buFont typeface="+mj-lt"/>
              <a:buAutoNum type="arabicPeriod"/>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Date Placeholder 13">
            <a:extLst>
              <a:ext uri="{FF2B5EF4-FFF2-40B4-BE49-F238E27FC236}">
                <a16:creationId xmlns:a16="http://schemas.microsoft.com/office/drawing/2014/main" id="{9ADC5A5B-1A80-81EC-54B1-CFC978632C03}"/>
              </a:ext>
            </a:extLst>
          </p:cNvPr>
          <p:cNvSpPr>
            <a:spLocks noGrp="1"/>
          </p:cNvSpPr>
          <p:nvPr>
            <p:ph type="dt" sz="half" idx="15"/>
          </p:nvPr>
        </p:nvSpPr>
        <p:spPr/>
        <p:txBody>
          <a:bodyPr/>
          <a:lstStyle/>
          <a:p>
            <a:endParaRPr lang="en-US" sz="800"/>
          </a:p>
        </p:txBody>
      </p:sp>
      <p:sp>
        <p:nvSpPr>
          <p:cNvPr id="15" name="Footer Placeholder 14">
            <a:extLst>
              <a:ext uri="{FF2B5EF4-FFF2-40B4-BE49-F238E27FC236}">
                <a16:creationId xmlns:a16="http://schemas.microsoft.com/office/drawing/2014/main" id="{41666544-36AD-8DD7-C46F-9A50C3E301C6}"/>
              </a:ext>
            </a:extLst>
          </p:cNvPr>
          <p:cNvSpPr>
            <a:spLocks noGrp="1"/>
          </p:cNvSpPr>
          <p:nvPr>
            <p:ph type="ftr" sz="quarter" idx="16"/>
          </p:nvPr>
        </p:nvSpPr>
        <p:spPr/>
        <p:txBody>
          <a:bodyPr/>
          <a:lstStyle/>
          <a:p>
            <a:endParaRPr lang="en-US" sz="800"/>
          </a:p>
        </p:txBody>
      </p:sp>
      <p:sp>
        <p:nvSpPr>
          <p:cNvPr id="16" name="Slide Number Placeholder 15">
            <a:extLst>
              <a:ext uri="{FF2B5EF4-FFF2-40B4-BE49-F238E27FC236}">
                <a16:creationId xmlns:a16="http://schemas.microsoft.com/office/drawing/2014/main" id="{9DC24CD5-AB43-EF66-A95A-6257F8793101}"/>
              </a:ext>
            </a:extLst>
          </p:cNvPr>
          <p:cNvSpPr>
            <a:spLocks noGrp="1"/>
          </p:cNvSpPr>
          <p:nvPr>
            <p:ph type="sldNum" sz="quarter" idx="17"/>
          </p:nvPr>
        </p:nvSpPr>
        <p:spPr/>
        <p:txBody>
          <a:bodyPr/>
          <a:lstStyle/>
          <a:p>
            <a:fld id="{FD550D4C-7310-48EB-AB4A-11C1BDEC928F}" type="slidenum">
              <a:rPr lang="en-US" smtClean="0"/>
              <a:pPr/>
              <a:t>‹#›</a:t>
            </a:fld>
            <a:endParaRPr lang="en-US" sz="800"/>
          </a:p>
        </p:txBody>
      </p:sp>
      <p:sp>
        <p:nvSpPr>
          <p:cNvPr id="4" name="Picture Placeholder 3">
            <a:extLst>
              <a:ext uri="{FF2B5EF4-FFF2-40B4-BE49-F238E27FC236}">
                <a16:creationId xmlns:a16="http://schemas.microsoft.com/office/drawing/2014/main" id="{0DC9ED44-A8D5-0211-6112-679EEF629515}"/>
              </a:ext>
            </a:extLst>
          </p:cNvPr>
          <p:cNvSpPr>
            <a:spLocks noGrp="1"/>
          </p:cNvSpPr>
          <p:nvPr>
            <p:ph type="pic" sz="quarter" idx="18"/>
          </p:nvPr>
        </p:nvSpPr>
        <p:spPr>
          <a:xfrm>
            <a:off x="609600" y="1359074"/>
            <a:ext cx="4572000" cy="4432126"/>
          </a:xfrm>
          <a:blipFill dpi="0" rotWithShape="1">
            <a:blip r:embed="rId2" cstate="email">
              <a:alphaModFix amt="60000"/>
              <a:extLst>
                <a:ext uri="{28A0092B-C50C-407E-A947-70E740481C1C}">
                  <a14:useLocalDpi xmlns:a14="http://schemas.microsoft.com/office/drawing/2010/main"/>
                </a:ext>
              </a:extLst>
            </a:blip>
            <a:srcRect/>
            <a:stretch>
              <a:fillRect/>
            </a:stretch>
          </a:blipFill>
        </p:spPr>
        <p:txBody>
          <a:bodyPr/>
          <a:lstStyle/>
          <a:p>
            <a:r>
              <a:rPr lang="en-US"/>
              <a:t>Click icon to add picture</a:t>
            </a:r>
          </a:p>
        </p:txBody>
      </p:sp>
    </p:spTree>
    <p:extLst>
      <p:ext uri="{BB962C8B-B14F-4D97-AF65-F5344CB8AC3E}">
        <p14:creationId xmlns:p14="http://schemas.microsoft.com/office/powerpoint/2010/main" val="42185294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Meet the Team">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CE9FD9C-47C3-B584-5A73-00A5751FE06A}"/>
              </a:ext>
            </a:extLst>
          </p:cNvPr>
          <p:cNvSpPr>
            <a:spLocks noGrp="1"/>
          </p:cNvSpPr>
          <p:nvPr>
            <p:ph type="dt" sz="half" idx="15"/>
          </p:nvPr>
        </p:nvSpPr>
        <p:spPr/>
        <p:txBody>
          <a:bodyPr/>
          <a:lstStyle/>
          <a:p>
            <a:endParaRPr lang="en-US" sz="800"/>
          </a:p>
        </p:txBody>
      </p:sp>
      <p:sp>
        <p:nvSpPr>
          <p:cNvPr id="9" name="Footer Placeholder 8">
            <a:extLst>
              <a:ext uri="{FF2B5EF4-FFF2-40B4-BE49-F238E27FC236}">
                <a16:creationId xmlns:a16="http://schemas.microsoft.com/office/drawing/2014/main" id="{9E6D1982-067A-4E51-6314-F080F33E5C1D}"/>
              </a:ext>
            </a:extLst>
          </p:cNvPr>
          <p:cNvSpPr>
            <a:spLocks noGrp="1"/>
          </p:cNvSpPr>
          <p:nvPr>
            <p:ph type="ftr" sz="quarter" idx="16"/>
          </p:nvPr>
        </p:nvSpPr>
        <p:spPr/>
        <p:txBody>
          <a:bodyPr/>
          <a:lstStyle/>
          <a:p>
            <a:endParaRPr lang="en-US" sz="800"/>
          </a:p>
        </p:txBody>
      </p:sp>
      <p:sp>
        <p:nvSpPr>
          <p:cNvPr id="10" name="Slide Number Placeholder 9">
            <a:extLst>
              <a:ext uri="{FF2B5EF4-FFF2-40B4-BE49-F238E27FC236}">
                <a16:creationId xmlns:a16="http://schemas.microsoft.com/office/drawing/2014/main" id="{F163E2CB-F97D-ACB9-586D-EBAFDC7D4DEE}"/>
              </a:ext>
            </a:extLst>
          </p:cNvPr>
          <p:cNvSpPr>
            <a:spLocks noGrp="1"/>
          </p:cNvSpPr>
          <p:nvPr>
            <p:ph type="sldNum" sz="quarter" idx="17"/>
          </p:nvPr>
        </p:nvSpPr>
        <p:spPr/>
        <p:txBody>
          <a:bodyPr/>
          <a:lstStyle/>
          <a:p>
            <a:fld id="{FD550D4C-7310-48EB-AB4A-11C1BDEC928F}" type="slidenum">
              <a:rPr lang="en-US" smtClean="0"/>
              <a:pPr/>
              <a:t>‹#›</a:t>
            </a:fld>
            <a:endParaRPr lang="en-US" sz="800"/>
          </a:p>
        </p:txBody>
      </p:sp>
      <p:sp>
        <p:nvSpPr>
          <p:cNvPr id="3" name="Picture Placeholder 29">
            <a:extLst>
              <a:ext uri="{FF2B5EF4-FFF2-40B4-BE49-F238E27FC236}">
                <a16:creationId xmlns:a16="http://schemas.microsoft.com/office/drawing/2014/main" id="{D3D7B7A6-4C80-6CAA-8848-ECFB162DB4A9}"/>
              </a:ext>
            </a:extLst>
          </p:cNvPr>
          <p:cNvSpPr>
            <a:spLocks noGrp="1"/>
          </p:cNvSpPr>
          <p:nvPr>
            <p:ph type="pic" sz="quarter" idx="20"/>
          </p:nvPr>
        </p:nvSpPr>
        <p:spPr>
          <a:xfrm>
            <a:off x="3457447" y="2060675"/>
            <a:ext cx="2423160" cy="2423160"/>
          </a:xfrm>
          <a:blipFill>
            <a:blip r:embed="rId2" cstate="email">
              <a:alphaModFix amt="60000"/>
              <a:extLst>
                <a:ext uri="{28A0092B-C50C-407E-A947-70E740481C1C}">
                  <a14:useLocalDpi xmlns:a14="http://schemas.microsoft.com/office/drawing/2010/main"/>
                </a:ext>
              </a:extLst>
            </a:blip>
            <a:stretch>
              <a:fillRect/>
            </a:stretch>
          </a:blipFill>
        </p:spPr>
        <p:txBody>
          <a:bodyPr/>
          <a:lstStyle/>
          <a:p>
            <a:r>
              <a:rPr lang="en-US"/>
              <a:t>Click icon to add picture</a:t>
            </a:r>
          </a:p>
        </p:txBody>
      </p:sp>
      <p:sp>
        <p:nvSpPr>
          <p:cNvPr id="5" name="Picture Placeholder 29">
            <a:extLst>
              <a:ext uri="{FF2B5EF4-FFF2-40B4-BE49-F238E27FC236}">
                <a16:creationId xmlns:a16="http://schemas.microsoft.com/office/drawing/2014/main" id="{3F616AE5-DFBC-D639-2FE8-E4B6AC87D546}"/>
              </a:ext>
            </a:extLst>
          </p:cNvPr>
          <p:cNvSpPr>
            <a:spLocks noGrp="1"/>
          </p:cNvSpPr>
          <p:nvPr>
            <p:ph type="pic" sz="quarter" idx="21"/>
          </p:nvPr>
        </p:nvSpPr>
        <p:spPr>
          <a:xfrm>
            <a:off x="609599" y="2060675"/>
            <a:ext cx="2423160" cy="2423160"/>
          </a:xfrm>
          <a:blipFill>
            <a:blip r:embed="rId2" cstate="email">
              <a:alphaModFix amt="60000"/>
              <a:extLst>
                <a:ext uri="{28A0092B-C50C-407E-A947-70E740481C1C}">
                  <a14:useLocalDpi xmlns:a14="http://schemas.microsoft.com/office/drawing/2010/main"/>
                </a:ext>
              </a:extLst>
            </a:blip>
            <a:stretch>
              <a:fillRect/>
            </a:stretch>
          </a:blipFill>
        </p:spPr>
        <p:txBody>
          <a:bodyPr/>
          <a:lstStyle/>
          <a:p>
            <a:r>
              <a:rPr lang="en-US"/>
              <a:t>Click icon to add picture</a:t>
            </a:r>
          </a:p>
        </p:txBody>
      </p:sp>
      <p:sp>
        <p:nvSpPr>
          <p:cNvPr id="6" name="Picture Placeholder 29">
            <a:extLst>
              <a:ext uri="{FF2B5EF4-FFF2-40B4-BE49-F238E27FC236}">
                <a16:creationId xmlns:a16="http://schemas.microsoft.com/office/drawing/2014/main" id="{2B7A2E64-7AFA-843F-BF61-992EE1B3D8A8}"/>
              </a:ext>
            </a:extLst>
          </p:cNvPr>
          <p:cNvSpPr>
            <a:spLocks noGrp="1"/>
          </p:cNvSpPr>
          <p:nvPr>
            <p:ph type="pic" sz="quarter" idx="22"/>
          </p:nvPr>
        </p:nvSpPr>
        <p:spPr>
          <a:xfrm>
            <a:off x="6305295" y="2060675"/>
            <a:ext cx="2423160" cy="2423160"/>
          </a:xfrm>
          <a:blipFill>
            <a:blip r:embed="rId2" cstate="email">
              <a:alphaModFix amt="60000"/>
              <a:extLst>
                <a:ext uri="{28A0092B-C50C-407E-A947-70E740481C1C}">
                  <a14:useLocalDpi xmlns:a14="http://schemas.microsoft.com/office/drawing/2010/main"/>
                </a:ext>
              </a:extLst>
            </a:blip>
            <a:stretch>
              <a:fillRect/>
            </a:stretch>
          </a:blipFill>
        </p:spPr>
        <p:txBody>
          <a:bodyPr/>
          <a:lstStyle/>
          <a:p>
            <a:r>
              <a:rPr lang="en-US"/>
              <a:t>Click icon to add picture</a:t>
            </a:r>
          </a:p>
        </p:txBody>
      </p:sp>
      <p:sp>
        <p:nvSpPr>
          <p:cNvPr id="8" name="Picture Placeholder 29">
            <a:extLst>
              <a:ext uri="{FF2B5EF4-FFF2-40B4-BE49-F238E27FC236}">
                <a16:creationId xmlns:a16="http://schemas.microsoft.com/office/drawing/2014/main" id="{1C842184-F3C7-8E07-C8F0-FC30D1F47C2F}"/>
              </a:ext>
            </a:extLst>
          </p:cNvPr>
          <p:cNvSpPr>
            <a:spLocks noGrp="1"/>
          </p:cNvSpPr>
          <p:nvPr>
            <p:ph type="pic" sz="quarter" idx="23"/>
          </p:nvPr>
        </p:nvSpPr>
        <p:spPr>
          <a:xfrm>
            <a:off x="9153144" y="2060675"/>
            <a:ext cx="2423160" cy="2423160"/>
          </a:xfrm>
          <a:blipFill>
            <a:blip r:embed="rId2" cstate="email">
              <a:alphaModFix amt="60000"/>
              <a:extLst>
                <a:ext uri="{28A0092B-C50C-407E-A947-70E740481C1C}">
                  <a14:useLocalDpi xmlns:a14="http://schemas.microsoft.com/office/drawing/2010/main"/>
                </a:ext>
              </a:extLst>
            </a:blip>
            <a:stretch>
              <a:fillRect/>
            </a:stretch>
          </a:blipFill>
        </p:spPr>
        <p:txBody>
          <a:bodyPr/>
          <a:lstStyle/>
          <a:p>
            <a:r>
              <a:rPr lang="en-US"/>
              <a:t>Click icon to add picture</a:t>
            </a:r>
          </a:p>
        </p:txBody>
      </p:sp>
      <p:sp>
        <p:nvSpPr>
          <p:cNvPr id="15" name="Title 1">
            <a:extLst>
              <a:ext uri="{FF2B5EF4-FFF2-40B4-BE49-F238E27FC236}">
                <a16:creationId xmlns:a16="http://schemas.microsoft.com/office/drawing/2014/main" id="{4EBBF1F5-3BB2-13E1-79EF-ECAB2838E4B9}"/>
              </a:ext>
            </a:extLst>
          </p:cNvPr>
          <p:cNvSpPr>
            <a:spLocks noGrp="1"/>
          </p:cNvSpPr>
          <p:nvPr>
            <p:ph type="title" hasCustomPrompt="1"/>
          </p:nvPr>
        </p:nvSpPr>
        <p:spPr>
          <a:xfrm>
            <a:off x="548640" y="1376082"/>
            <a:ext cx="11027664" cy="594360"/>
          </a:xfrm>
        </p:spPr>
        <p:txBody>
          <a:bodyPr anchor="t">
            <a:normAutofit/>
          </a:bodyPr>
          <a:lstStyle>
            <a:lvl1pPr>
              <a:defRPr/>
            </a:lvl1pPr>
          </a:lstStyle>
          <a:p>
            <a:r>
              <a:rPr lang="en-US"/>
              <a:t>Click to edit master title</a:t>
            </a:r>
          </a:p>
        </p:txBody>
      </p:sp>
      <p:sp>
        <p:nvSpPr>
          <p:cNvPr id="7" name="Content Placeholder 7">
            <a:extLst>
              <a:ext uri="{FF2B5EF4-FFF2-40B4-BE49-F238E27FC236}">
                <a16:creationId xmlns:a16="http://schemas.microsoft.com/office/drawing/2014/main" id="{E8808122-A9AD-D2F1-CC0E-343A8DC50BC6}"/>
              </a:ext>
            </a:extLst>
          </p:cNvPr>
          <p:cNvSpPr>
            <a:spLocks noGrp="1"/>
          </p:cNvSpPr>
          <p:nvPr>
            <p:ph sz="quarter" idx="14"/>
          </p:nvPr>
        </p:nvSpPr>
        <p:spPr>
          <a:xfrm>
            <a:off x="554736" y="5093298"/>
            <a:ext cx="2569464" cy="1078901"/>
          </a:xfrm>
        </p:spPr>
        <p:txBody>
          <a:bodyPr/>
          <a:lstStyle>
            <a:lvl1pPr marL="0">
              <a:lnSpc>
                <a:spcPct val="100000"/>
              </a:lnSpc>
              <a:buNone/>
              <a:defRPr sz="1100"/>
            </a:lvl1pPr>
            <a:lvl2pPr>
              <a:buNone/>
              <a:defRPr/>
            </a:lvl2pPr>
            <a:lvl3pPr>
              <a:buNone/>
              <a:defRPr/>
            </a:lvl3pPr>
            <a:lvl4pPr>
              <a:buNone/>
              <a:defRPr/>
            </a:lvl4pPr>
            <a:lvl5pPr>
              <a:buNone/>
              <a:defRPr/>
            </a:lvl5pPr>
          </a:lstStyle>
          <a:p>
            <a:pPr lvl="0"/>
            <a:r>
              <a:rPr lang="en-US" dirty="0"/>
              <a:t>Click to edit Master text styles</a:t>
            </a:r>
          </a:p>
        </p:txBody>
      </p:sp>
      <p:sp>
        <p:nvSpPr>
          <p:cNvPr id="11" name="Text Placeholder 2">
            <a:extLst>
              <a:ext uri="{FF2B5EF4-FFF2-40B4-BE49-F238E27FC236}">
                <a16:creationId xmlns:a16="http://schemas.microsoft.com/office/drawing/2014/main" id="{79476E93-633A-155A-3378-FD2F31DBCEE5}"/>
              </a:ext>
            </a:extLst>
          </p:cNvPr>
          <p:cNvSpPr>
            <a:spLocks noGrp="1"/>
          </p:cNvSpPr>
          <p:nvPr>
            <p:ph type="body" idx="1"/>
          </p:nvPr>
        </p:nvSpPr>
        <p:spPr>
          <a:xfrm>
            <a:off x="554736" y="4648200"/>
            <a:ext cx="2569464" cy="411480"/>
          </a:xfrm>
        </p:spPr>
        <p:txBody>
          <a:bodyPr anchor="b">
            <a:normAutofit/>
          </a:bodyPr>
          <a:lstStyle>
            <a:lvl1pPr marL="0" indent="0">
              <a:lnSpc>
                <a:spcPct val="80000"/>
              </a:lnSpc>
              <a:buNone/>
              <a:defRPr sz="12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Content Placeholder 7">
            <a:extLst>
              <a:ext uri="{FF2B5EF4-FFF2-40B4-BE49-F238E27FC236}">
                <a16:creationId xmlns:a16="http://schemas.microsoft.com/office/drawing/2014/main" id="{A5D5AE7D-88D1-5706-4608-6A1B2ABB67C4}"/>
              </a:ext>
            </a:extLst>
          </p:cNvPr>
          <p:cNvSpPr>
            <a:spLocks noGrp="1"/>
          </p:cNvSpPr>
          <p:nvPr>
            <p:ph sz="quarter" idx="24"/>
          </p:nvPr>
        </p:nvSpPr>
        <p:spPr>
          <a:xfrm>
            <a:off x="9067800" y="5113273"/>
            <a:ext cx="2569464" cy="1078901"/>
          </a:xfrm>
        </p:spPr>
        <p:txBody>
          <a:bodyPr/>
          <a:lstStyle>
            <a:lvl1pPr marL="0">
              <a:lnSpc>
                <a:spcPct val="100000"/>
              </a:lnSpc>
              <a:buNone/>
              <a:defRPr sz="1100"/>
            </a:lvl1pPr>
            <a:lvl2pPr>
              <a:buNone/>
              <a:defRPr/>
            </a:lvl2pPr>
            <a:lvl3pPr>
              <a:buNone/>
              <a:defRPr/>
            </a:lvl3pPr>
            <a:lvl4pPr>
              <a:buNone/>
              <a:defRPr/>
            </a:lvl4pPr>
            <a:lvl5pPr>
              <a:buNone/>
              <a:defRPr/>
            </a:lvl5pPr>
          </a:lstStyle>
          <a:p>
            <a:pPr lvl="0"/>
            <a:r>
              <a:rPr lang="en-US" dirty="0"/>
              <a:t>Click to edit Master text styles</a:t>
            </a:r>
          </a:p>
        </p:txBody>
      </p:sp>
      <p:sp>
        <p:nvSpPr>
          <p:cNvPr id="13" name="Text Placeholder 2">
            <a:extLst>
              <a:ext uri="{FF2B5EF4-FFF2-40B4-BE49-F238E27FC236}">
                <a16:creationId xmlns:a16="http://schemas.microsoft.com/office/drawing/2014/main" id="{AAA7B941-D99A-44EC-AEA7-FDC8721B364A}"/>
              </a:ext>
            </a:extLst>
          </p:cNvPr>
          <p:cNvSpPr>
            <a:spLocks noGrp="1"/>
          </p:cNvSpPr>
          <p:nvPr>
            <p:ph type="body" idx="25"/>
          </p:nvPr>
        </p:nvSpPr>
        <p:spPr>
          <a:xfrm>
            <a:off x="9067800" y="4668175"/>
            <a:ext cx="2569464" cy="411480"/>
          </a:xfrm>
        </p:spPr>
        <p:txBody>
          <a:bodyPr anchor="b">
            <a:normAutofit/>
          </a:bodyPr>
          <a:lstStyle>
            <a:lvl1pPr marL="0" indent="0">
              <a:lnSpc>
                <a:spcPct val="80000"/>
              </a:lnSpc>
              <a:buNone/>
              <a:defRPr sz="12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4" name="Content Placeholder 7">
            <a:extLst>
              <a:ext uri="{FF2B5EF4-FFF2-40B4-BE49-F238E27FC236}">
                <a16:creationId xmlns:a16="http://schemas.microsoft.com/office/drawing/2014/main" id="{E59140BB-B6B3-FCEF-0315-2A1D93843BBB}"/>
              </a:ext>
            </a:extLst>
          </p:cNvPr>
          <p:cNvSpPr>
            <a:spLocks noGrp="1"/>
          </p:cNvSpPr>
          <p:nvPr>
            <p:ph sz="quarter" idx="26"/>
          </p:nvPr>
        </p:nvSpPr>
        <p:spPr>
          <a:xfrm>
            <a:off x="3374136" y="5093298"/>
            <a:ext cx="2569464" cy="1078901"/>
          </a:xfrm>
        </p:spPr>
        <p:txBody>
          <a:bodyPr/>
          <a:lstStyle>
            <a:lvl1pPr marL="0">
              <a:lnSpc>
                <a:spcPct val="100000"/>
              </a:lnSpc>
              <a:buNone/>
              <a:defRPr sz="1100"/>
            </a:lvl1pPr>
            <a:lvl2pPr>
              <a:buNone/>
              <a:defRPr/>
            </a:lvl2pPr>
            <a:lvl3pPr>
              <a:buNone/>
              <a:defRPr/>
            </a:lvl3pPr>
            <a:lvl4pPr>
              <a:buNone/>
              <a:defRPr/>
            </a:lvl4pPr>
            <a:lvl5pPr>
              <a:buNone/>
              <a:defRPr/>
            </a:lvl5pPr>
          </a:lstStyle>
          <a:p>
            <a:pPr lvl="0"/>
            <a:r>
              <a:rPr lang="en-US" dirty="0"/>
              <a:t>Click to edit Master text styles</a:t>
            </a:r>
          </a:p>
        </p:txBody>
      </p:sp>
      <p:sp>
        <p:nvSpPr>
          <p:cNvPr id="16" name="Text Placeholder 2">
            <a:extLst>
              <a:ext uri="{FF2B5EF4-FFF2-40B4-BE49-F238E27FC236}">
                <a16:creationId xmlns:a16="http://schemas.microsoft.com/office/drawing/2014/main" id="{2AB2A8F6-0A90-0ABE-CBD4-A9FBF71431A7}"/>
              </a:ext>
            </a:extLst>
          </p:cNvPr>
          <p:cNvSpPr>
            <a:spLocks noGrp="1"/>
          </p:cNvSpPr>
          <p:nvPr>
            <p:ph type="body" idx="27"/>
          </p:nvPr>
        </p:nvSpPr>
        <p:spPr>
          <a:xfrm>
            <a:off x="3374136" y="4648200"/>
            <a:ext cx="2569464" cy="411480"/>
          </a:xfrm>
        </p:spPr>
        <p:txBody>
          <a:bodyPr anchor="b">
            <a:normAutofit/>
          </a:bodyPr>
          <a:lstStyle>
            <a:lvl1pPr marL="0" indent="0">
              <a:lnSpc>
                <a:spcPct val="80000"/>
              </a:lnSpc>
              <a:buNone/>
              <a:defRPr sz="12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7" name="Content Placeholder 7">
            <a:extLst>
              <a:ext uri="{FF2B5EF4-FFF2-40B4-BE49-F238E27FC236}">
                <a16:creationId xmlns:a16="http://schemas.microsoft.com/office/drawing/2014/main" id="{F92BBEFC-651B-59F2-781C-AD6D62E4A9A7}"/>
              </a:ext>
            </a:extLst>
          </p:cNvPr>
          <p:cNvSpPr>
            <a:spLocks noGrp="1"/>
          </p:cNvSpPr>
          <p:nvPr>
            <p:ph sz="quarter" idx="28"/>
          </p:nvPr>
        </p:nvSpPr>
        <p:spPr>
          <a:xfrm>
            <a:off x="6249070" y="5093298"/>
            <a:ext cx="2569464" cy="1078901"/>
          </a:xfrm>
        </p:spPr>
        <p:txBody>
          <a:bodyPr/>
          <a:lstStyle>
            <a:lvl1pPr marL="0">
              <a:lnSpc>
                <a:spcPct val="100000"/>
              </a:lnSpc>
              <a:buNone/>
              <a:defRPr sz="1100"/>
            </a:lvl1pPr>
            <a:lvl2pPr>
              <a:buNone/>
              <a:defRPr/>
            </a:lvl2pPr>
            <a:lvl3pPr>
              <a:buNone/>
              <a:defRPr/>
            </a:lvl3pPr>
            <a:lvl4pPr>
              <a:buNone/>
              <a:defRPr/>
            </a:lvl4pPr>
            <a:lvl5pPr>
              <a:buNone/>
              <a:defRPr/>
            </a:lvl5pPr>
          </a:lstStyle>
          <a:p>
            <a:pPr lvl="0"/>
            <a:r>
              <a:rPr lang="en-US" dirty="0"/>
              <a:t>Click to edit Master text styles</a:t>
            </a:r>
          </a:p>
        </p:txBody>
      </p:sp>
      <p:sp>
        <p:nvSpPr>
          <p:cNvPr id="18" name="Text Placeholder 2">
            <a:extLst>
              <a:ext uri="{FF2B5EF4-FFF2-40B4-BE49-F238E27FC236}">
                <a16:creationId xmlns:a16="http://schemas.microsoft.com/office/drawing/2014/main" id="{2C2ED143-A37D-C3DA-0894-677CBC29A210}"/>
              </a:ext>
            </a:extLst>
          </p:cNvPr>
          <p:cNvSpPr>
            <a:spLocks noGrp="1"/>
          </p:cNvSpPr>
          <p:nvPr>
            <p:ph type="body" idx="29"/>
          </p:nvPr>
        </p:nvSpPr>
        <p:spPr>
          <a:xfrm>
            <a:off x="6249070" y="4648200"/>
            <a:ext cx="2569464" cy="411480"/>
          </a:xfrm>
        </p:spPr>
        <p:txBody>
          <a:bodyPr anchor="b">
            <a:normAutofit/>
          </a:bodyPr>
          <a:lstStyle>
            <a:lvl1pPr marL="0" indent="0">
              <a:lnSpc>
                <a:spcPct val="80000"/>
              </a:lnSpc>
              <a:buNone/>
              <a:defRPr sz="12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77547761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About Us">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2090F12-5CCC-C657-0C83-B26C77C9AB7B}"/>
              </a:ext>
            </a:extLst>
          </p:cNvPr>
          <p:cNvSpPr>
            <a:spLocks noGrp="1"/>
          </p:cNvSpPr>
          <p:nvPr>
            <p:ph type="dt" sz="half" idx="14"/>
          </p:nvPr>
        </p:nvSpPr>
        <p:spPr/>
        <p:txBody>
          <a:bodyPr/>
          <a:lstStyle/>
          <a:p>
            <a:endParaRPr lang="en-US" sz="800"/>
          </a:p>
        </p:txBody>
      </p:sp>
      <p:sp>
        <p:nvSpPr>
          <p:cNvPr id="7" name="Footer Placeholder 6">
            <a:extLst>
              <a:ext uri="{FF2B5EF4-FFF2-40B4-BE49-F238E27FC236}">
                <a16:creationId xmlns:a16="http://schemas.microsoft.com/office/drawing/2014/main" id="{DD371F61-0FD0-94CB-CA8D-A94867128077}"/>
              </a:ext>
            </a:extLst>
          </p:cNvPr>
          <p:cNvSpPr>
            <a:spLocks noGrp="1"/>
          </p:cNvSpPr>
          <p:nvPr>
            <p:ph type="ftr" sz="quarter" idx="15"/>
          </p:nvPr>
        </p:nvSpPr>
        <p:spPr/>
        <p:txBody>
          <a:bodyPr/>
          <a:lstStyle/>
          <a:p>
            <a:endParaRPr lang="en-US" sz="800"/>
          </a:p>
        </p:txBody>
      </p:sp>
      <p:sp>
        <p:nvSpPr>
          <p:cNvPr id="9" name="Slide Number Placeholder 8">
            <a:extLst>
              <a:ext uri="{FF2B5EF4-FFF2-40B4-BE49-F238E27FC236}">
                <a16:creationId xmlns:a16="http://schemas.microsoft.com/office/drawing/2014/main" id="{1B02B71D-662A-5548-C3C2-801EBFC11E0A}"/>
              </a:ext>
            </a:extLst>
          </p:cNvPr>
          <p:cNvSpPr>
            <a:spLocks noGrp="1"/>
          </p:cNvSpPr>
          <p:nvPr>
            <p:ph type="sldNum" sz="quarter" idx="16"/>
          </p:nvPr>
        </p:nvSpPr>
        <p:spPr/>
        <p:txBody>
          <a:bodyPr/>
          <a:lstStyle/>
          <a:p>
            <a:fld id="{FD550D4C-7310-48EB-AB4A-11C1BDEC928F}" type="slidenum">
              <a:rPr lang="en-US" smtClean="0"/>
              <a:pPr/>
              <a:t>‹#›</a:t>
            </a:fld>
            <a:endParaRPr lang="en-US" sz="800"/>
          </a:p>
        </p:txBody>
      </p:sp>
      <p:sp>
        <p:nvSpPr>
          <p:cNvPr id="4" name="Title 1">
            <a:extLst>
              <a:ext uri="{FF2B5EF4-FFF2-40B4-BE49-F238E27FC236}">
                <a16:creationId xmlns:a16="http://schemas.microsoft.com/office/drawing/2014/main" id="{1D3365BE-28E8-68F5-0157-20330174D6D4}"/>
              </a:ext>
            </a:extLst>
          </p:cNvPr>
          <p:cNvSpPr>
            <a:spLocks noGrp="1"/>
          </p:cNvSpPr>
          <p:nvPr>
            <p:ph type="title"/>
          </p:nvPr>
        </p:nvSpPr>
        <p:spPr>
          <a:xfrm>
            <a:off x="548640" y="3962400"/>
            <a:ext cx="10972800" cy="762000"/>
          </a:xfrm>
        </p:spPr>
        <p:txBody>
          <a:bodyPr anchor="b">
            <a:normAutofit/>
          </a:bodyPr>
          <a:lstStyle>
            <a:lvl1pPr>
              <a:defRPr sz="2400">
                <a:solidFill>
                  <a:schemeClr val="tx1"/>
                </a:solidFill>
              </a:defRPr>
            </a:lvl1pPr>
          </a:lstStyle>
          <a:p>
            <a:r>
              <a:rPr lang="en-US"/>
              <a:t>Click to edit Master title style</a:t>
            </a:r>
          </a:p>
        </p:txBody>
      </p:sp>
      <p:sp>
        <p:nvSpPr>
          <p:cNvPr id="5" name="Content Placeholder 7">
            <a:extLst>
              <a:ext uri="{FF2B5EF4-FFF2-40B4-BE49-F238E27FC236}">
                <a16:creationId xmlns:a16="http://schemas.microsoft.com/office/drawing/2014/main" id="{F5952C1A-4E82-49A7-74F8-A5732840EE2E}"/>
              </a:ext>
            </a:extLst>
          </p:cNvPr>
          <p:cNvSpPr>
            <a:spLocks noGrp="1"/>
          </p:cNvSpPr>
          <p:nvPr>
            <p:ph sz="quarter" idx="13"/>
          </p:nvPr>
        </p:nvSpPr>
        <p:spPr>
          <a:xfrm>
            <a:off x="548640" y="4953001"/>
            <a:ext cx="9140825" cy="914400"/>
          </a:xfrm>
        </p:spPr>
        <p:txBody>
          <a:bodyPr/>
          <a:lstStyle>
            <a:lvl1pPr marL="0" indent="0">
              <a:buNone/>
              <a:defRPr sz="1400">
                <a:solidFill>
                  <a:schemeClr val="tx1"/>
                </a:solidFill>
              </a:defRPr>
            </a:lvl1pPr>
            <a:lvl2pPr marL="228600" indent="0">
              <a:buNone/>
              <a:defRPr>
                <a:solidFill>
                  <a:schemeClr val="tx1"/>
                </a:solidFill>
              </a:defRPr>
            </a:lvl2pPr>
            <a:lvl3pPr marL="457200" indent="0">
              <a:buNone/>
              <a:defRPr>
                <a:solidFill>
                  <a:schemeClr val="tx1"/>
                </a:solidFill>
              </a:defRPr>
            </a:lvl3pPr>
            <a:lvl4pPr marL="685800" indent="0">
              <a:buNone/>
              <a:defRPr>
                <a:solidFill>
                  <a:schemeClr val="tx1"/>
                </a:solidFill>
              </a:defRPr>
            </a:lvl4pPr>
            <a:lvl5pPr marL="914400" indent="0">
              <a:buNone/>
              <a:defRPr>
                <a:solidFill>
                  <a:schemeClr val="tx1"/>
                </a:solidFill>
              </a:defRPr>
            </a:lvl5pPr>
          </a:lstStyle>
          <a:p>
            <a:pPr lvl="0"/>
            <a:r>
              <a:rPr lang="en-US"/>
              <a:t>Click to edit Master text styles</a:t>
            </a:r>
          </a:p>
        </p:txBody>
      </p:sp>
      <p:sp>
        <p:nvSpPr>
          <p:cNvPr id="12" name="Picture Placeholder 11">
            <a:extLst>
              <a:ext uri="{FF2B5EF4-FFF2-40B4-BE49-F238E27FC236}">
                <a16:creationId xmlns:a16="http://schemas.microsoft.com/office/drawing/2014/main" id="{E6780687-7A4E-25E1-0FED-F648FF19E6D3}"/>
              </a:ext>
            </a:extLst>
          </p:cNvPr>
          <p:cNvSpPr>
            <a:spLocks noGrp="1"/>
          </p:cNvSpPr>
          <p:nvPr>
            <p:ph type="pic" sz="quarter" idx="18"/>
          </p:nvPr>
        </p:nvSpPr>
        <p:spPr>
          <a:xfrm>
            <a:off x="609598" y="1371600"/>
            <a:ext cx="5257800" cy="2286002"/>
          </a:xfrm>
          <a:blipFill>
            <a:blip r:embed="rId2" cstate="email">
              <a:alphaModFix amt="60000"/>
              <a:extLst>
                <a:ext uri="{28A0092B-C50C-407E-A947-70E740481C1C}">
                  <a14:useLocalDpi xmlns:a14="http://schemas.microsoft.com/office/drawing/2010/main"/>
                </a:ext>
              </a:extLst>
            </a:blip>
            <a:stretch>
              <a:fillRect/>
            </a:stretch>
          </a:blipFill>
        </p:spPr>
        <p:txBody>
          <a:bodyPr/>
          <a:lstStyle/>
          <a:p>
            <a:r>
              <a:rPr lang="en-US"/>
              <a:t>Click icon to add picture</a:t>
            </a:r>
          </a:p>
        </p:txBody>
      </p:sp>
      <p:sp>
        <p:nvSpPr>
          <p:cNvPr id="8" name="Picture Placeholder 11">
            <a:extLst>
              <a:ext uri="{FF2B5EF4-FFF2-40B4-BE49-F238E27FC236}">
                <a16:creationId xmlns:a16="http://schemas.microsoft.com/office/drawing/2014/main" id="{68E5390F-2637-5D75-5815-35830BF6E11F}"/>
              </a:ext>
            </a:extLst>
          </p:cNvPr>
          <p:cNvSpPr>
            <a:spLocks noGrp="1"/>
          </p:cNvSpPr>
          <p:nvPr>
            <p:ph type="pic" sz="quarter" idx="19"/>
          </p:nvPr>
        </p:nvSpPr>
        <p:spPr>
          <a:xfrm>
            <a:off x="6318504" y="1371600"/>
            <a:ext cx="5257800" cy="2286002"/>
          </a:xfrm>
          <a:blipFill>
            <a:blip r:embed="rId3" cstate="email">
              <a:alphaModFix amt="60000"/>
              <a:extLst>
                <a:ext uri="{28A0092B-C50C-407E-A947-70E740481C1C}">
                  <a14:useLocalDpi xmlns:a14="http://schemas.microsoft.com/office/drawing/2010/main"/>
                </a:ext>
              </a:extLst>
            </a:blip>
            <a:stretch>
              <a:fillRect/>
            </a:stretch>
          </a:blipFill>
        </p:spPr>
        <p:txBody>
          <a:bodyPr/>
          <a:lstStyle/>
          <a:p>
            <a:r>
              <a:rPr lang="en-US"/>
              <a:t>Click icon to add picture</a:t>
            </a:r>
          </a:p>
        </p:txBody>
      </p:sp>
    </p:spTree>
    <p:extLst>
      <p:ext uri="{BB962C8B-B14F-4D97-AF65-F5344CB8AC3E}">
        <p14:creationId xmlns:p14="http://schemas.microsoft.com/office/powerpoint/2010/main" val="32267536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Content with Timeline">
    <p:spTree>
      <p:nvGrpSpPr>
        <p:cNvPr id="1" name=""/>
        <p:cNvGrpSpPr/>
        <p:nvPr/>
      </p:nvGrpSpPr>
      <p:grpSpPr>
        <a:xfrm>
          <a:off x="0" y="0"/>
          <a:ext cx="0" cy="0"/>
          <a:chOff x="0" y="0"/>
          <a:chExt cx="0" cy="0"/>
        </a:xfrm>
      </p:grpSpPr>
      <p:sp>
        <p:nvSpPr>
          <p:cNvPr id="6" name="Date Placeholder 5">
            <a:extLst>
              <a:ext uri="{FF2B5EF4-FFF2-40B4-BE49-F238E27FC236}">
                <a16:creationId xmlns:a16="http://schemas.microsoft.com/office/drawing/2014/main" id="{0B9A6127-CB09-64BA-979D-8A77B1CC1B02}"/>
              </a:ext>
            </a:extLst>
          </p:cNvPr>
          <p:cNvSpPr>
            <a:spLocks noGrp="1"/>
          </p:cNvSpPr>
          <p:nvPr>
            <p:ph type="dt" sz="half" idx="10"/>
          </p:nvPr>
        </p:nvSpPr>
        <p:spPr/>
        <p:txBody>
          <a:bodyPr/>
          <a:lstStyle/>
          <a:p>
            <a:endParaRPr lang="en-US" sz="800"/>
          </a:p>
        </p:txBody>
      </p:sp>
      <p:sp>
        <p:nvSpPr>
          <p:cNvPr id="7" name="Footer Placeholder 6">
            <a:extLst>
              <a:ext uri="{FF2B5EF4-FFF2-40B4-BE49-F238E27FC236}">
                <a16:creationId xmlns:a16="http://schemas.microsoft.com/office/drawing/2014/main" id="{5D5D87F5-43D7-777D-8AF1-5B182D0D1528}"/>
              </a:ext>
            </a:extLst>
          </p:cNvPr>
          <p:cNvSpPr>
            <a:spLocks noGrp="1"/>
          </p:cNvSpPr>
          <p:nvPr>
            <p:ph type="ftr" sz="quarter" idx="11"/>
          </p:nvPr>
        </p:nvSpPr>
        <p:spPr/>
        <p:txBody>
          <a:bodyPr/>
          <a:lstStyle/>
          <a:p>
            <a:endParaRPr lang="en-US" sz="800"/>
          </a:p>
        </p:txBody>
      </p:sp>
      <p:sp>
        <p:nvSpPr>
          <p:cNvPr id="8" name="Slide Number Placeholder 7">
            <a:extLst>
              <a:ext uri="{FF2B5EF4-FFF2-40B4-BE49-F238E27FC236}">
                <a16:creationId xmlns:a16="http://schemas.microsoft.com/office/drawing/2014/main" id="{A7029CA1-2CCA-6495-E139-8F5700C34CE3}"/>
              </a:ext>
            </a:extLst>
          </p:cNvPr>
          <p:cNvSpPr>
            <a:spLocks noGrp="1"/>
          </p:cNvSpPr>
          <p:nvPr>
            <p:ph type="sldNum" sz="quarter" idx="12"/>
          </p:nvPr>
        </p:nvSpPr>
        <p:spPr/>
        <p:txBody>
          <a:bodyPr/>
          <a:lstStyle/>
          <a:p>
            <a:fld id="{FD550D4C-7310-48EB-AB4A-11C1BDEC928F}" type="slidenum">
              <a:rPr lang="en-US" smtClean="0"/>
              <a:pPr/>
              <a:t>‹#›</a:t>
            </a:fld>
            <a:endParaRPr lang="en-US" sz="800"/>
          </a:p>
        </p:txBody>
      </p:sp>
      <p:sp>
        <p:nvSpPr>
          <p:cNvPr id="3" name="Title 22">
            <a:extLst>
              <a:ext uri="{FF2B5EF4-FFF2-40B4-BE49-F238E27FC236}">
                <a16:creationId xmlns:a16="http://schemas.microsoft.com/office/drawing/2014/main" id="{79307A11-83C7-C022-7CDC-4B43E8FD2C04}"/>
              </a:ext>
            </a:extLst>
          </p:cNvPr>
          <p:cNvSpPr>
            <a:spLocks noGrp="1"/>
          </p:cNvSpPr>
          <p:nvPr>
            <p:ph type="title"/>
          </p:nvPr>
        </p:nvSpPr>
        <p:spPr>
          <a:xfrm>
            <a:off x="548640" y="914400"/>
            <a:ext cx="10963275" cy="685800"/>
          </a:xfrm>
        </p:spPr>
        <p:txBody>
          <a:bodyPr/>
          <a:lstStyle/>
          <a:p>
            <a:r>
              <a:rPr lang="en-US"/>
              <a:t>Click to edit Master title style</a:t>
            </a:r>
          </a:p>
        </p:txBody>
      </p:sp>
      <p:sp>
        <p:nvSpPr>
          <p:cNvPr id="14" name="SmartArt Placeholder 13">
            <a:extLst>
              <a:ext uri="{FF2B5EF4-FFF2-40B4-BE49-F238E27FC236}">
                <a16:creationId xmlns:a16="http://schemas.microsoft.com/office/drawing/2014/main" id="{4B6754E5-8A1B-63BC-646F-4A0A7B02F4A4}"/>
              </a:ext>
            </a:extLst>
          </p:cNvPr>
          <p:cNvSpPr>
            <a:spLocks noGrp="1"/>
          </p:cNvSpPr>
          <p:nvPr>
            <p:ph type="dgm" sz="quarter" idx="24"/>
          </p:nvPr>
        </p:nvSpPr>
        <p:spPr>
          <a:xfrm>
            <a:off x="548640" y="1877327"/>
            <a:ext cx="10972800" cy="4293180"/>
          </a:xfrm>
        </p:spPr>
        <p:txBody>
          <a:bodyPr/>
          <a:lstStyle/>
          <a:p>
            <a:r>
              <a:rPr lang="en-US" dirty="0"/>
              <a:t>Click icon to add SmartArt graphic</a:t>
            </a:r>
          </a:p>
        </p:txBody>
      </p:sp>
    </p:spTree>
    <p:extLst>
      <p:ext uri="{BB962C8B-B14F-4D97-AF65-F5344CB8AC3E}">
        <p14:creationId xmlns:p14="http://schemas.microsoft.com/office/powerpoint/2010/main" val="30529630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Section Header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EFAE811-4646-4D5E-BC76-A3E6D1DC7224}"/>
              </a:ext>
            </a:extLst>
          </p:cNvPr>
          <p:cNvSpPr>
            <a:spLocks noGrp="1" noRot="1" noMove="1" noResize="1" noEditPoints="1" noAdjustHandles="1" noChangeArrowheads="1" noChangeShapeType="1"/>
          </p:cNvSpPr>
          <p:nvPr userDrawn="1"/>
        </p:nvSpPr>
        <p:spPr>
          <a:xfrm>
            <a:off x="0" y="0"/>
            <a:ext cx="4932217" cy="6858000"/>
          </a:xfrm>
          <a:prstGeom prst="rect">
            <a:avLst/>
          </a:prstGeom>
          <a:solidFill>
            <a:srgbClr val="01010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075F3E6-2134-09C1-8EF6-2342A773931B}"/>
              </a:ext>
            </a:extLst>
          </p:cNvPr>
          <p:cNvSpPr>
            <a:spLocks noGrp="1"/>
          </p:cNvSpPr>
          <p:nvPr>
            <p:ph type="ctrTitle" hasCustomPrompt="1"/>
          </p:nvPr>
        </p:nvSpPr>
        <p:spPr>
          <a:xfrm>
            <a:off x="548640" y="1371601"/>
            <a:ext cx="6280785" cy="4572000"/>
          </a:xfrm>
        </p:spPr>
        <p:txBody>
          <a:bodyPr vert="horz" lIns="91440" tIns="45720" rIns="91440" bIns="45720" rtlCol="0" anchor="b">
            <a:normAutofit/>
          </a:bodyPr>
          <a:lstStyle>
            <a:lvl1pPr>
              <a:defRPr lang="en-US" sz="3200" dirty="0">
                <a:solidFill>
                  <a:schemeClr val="tx1"/>
                </a:solidFill>
              </a:defRPr>
            </a:lvl1pPr>
          </a:lstStyle>
          <a:p>
            <a:pPr lvl="0"/>
            <a:r>
              <a:rPr lang="en-US" dirty="0"/>
              <a:t>Section Header</a:t>
            </a:r>
          </a:p>
        </p:txBody>
      </p:sp>
      <p:sp>
        <p:nvSpPr>
          <p:cNvPr id="3" name="Date Placeholder 2">
            <a:extLst>
              <a:ext uri="{FF2B5EF4-FFF2-40B4-BE49-F238E27FC236}">
                <a16:creationId xmlns:a16="http://schemas.microsoft.com/office/drawing/2014/main" id="{0CF922C3-8A6C-FF1F-41FE-CE81FEAFCBCE}"/>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FA92C627-BBD5-F1B9-8A99-AB5843753E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CAB733-2714-023C-FC28-156DC42C4599}"/>
              </a:ext>
            </a:extLst>
          </p:cNvPr>
          <p:cNvSpPr>
            <a:spLocks noGrp="1"/>
          </p:cNvSpPr>
          <p:nvPr>
            <p:ph type="sldNum" sz="quarter" idx="12"/>
          </p:nvPr>
        </p:nvSpPr>
        <p:spPr/>
        <p:txBody>
          <a:bodyPr/>
          <a:lstStyle/>
          <a:p>
            <a:fld id="{AEAA3239-9EA4-4A65-A281-97F994456D9F}" type="slidenum">
              <a:rPr lang="en-US" smtClean="0"/>
              <a:pPr/>
              <a:t>‹#›</a:t>
            </a:fld>
            <a:endParaRPr lang="en-US"/>
          </a:p>
        </p:txBody>
      </p:sp>
    </p:spTree>
    <p:extLst>
      <p:ext uri="{BB962C8B-B14F-4D97-AF65-F5344CB8AC3E}">
        <p14:creationId xmlns:p14="http://schemas.microsoft.com/office/powerpoint/2010/main" val="35135139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Content with Chart">
    <p:spTree>
      <p:nvGrpSpPr>
        <p:cNvPr id="1" name=""/>
        <p:cNvGrpSpPr/>
        <p:nvPr/>
      </p:nvGrpSpPr>
      <p:grpSpPr>
        <a:xfrm>
          <a:off x="0" y="0"/>
          <a:ext cx="0" cy="0"/>
          <a:chOff x="0" y="0"/>
          <a:chExt cx="0" cy="0"/>
        </a:xfrm>
      </p:grpSpPr>
      <p:sp>
        <p:nvSpPr>
          <p:cNvPr id="7" name="SmartArt Placeholder 6">
            <a:extLst>
              <a:ext uri="{FF2B5EF4-FFF2-40B4-BE49-F238E27FC236}">
                <a16:creationId xmlns:a16="http://schemas.microsoft.com/office/drawing/2014/main" id="{E35284C4-16D9-DBEF-BC26-9427734C3CDE}"/>
              </a:ext>
            </a:extLst>
          </p:cNvPr>
          <p:cNvSpPr>
            <a:spLocks noGrp="1"/>
          </p:cNvSpPr>
          <p:nvPr>
            <p:ph type="dgm" sz="quarter" idx="20"/>
          </p:nvPr>
        </p:nvSpPr>
        <p:spPr>
          <a:xfrm>
            <a:off x="7460974" y="1106948"/>
            <a:ext cx="4115076" cy="5149850"/>
          </a:xfrm>
        </p:spPr>
        <p:txBody>
          <a:bodyPr/>
          <a:lstStyle/>
          <a:p>
            <a:r>
              <a:rPr lang="en-US"/>
              <a:t>Click icon to add SmartArt graphic</a:t>
            </a:r>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548640" y="1371599"/>
            <a:ext cx="5943600" cy="914401"/>
          </a:xfrm>
        </p:spPr>
        <p:txBody>
          <a:bodyPr anchor="t">
            <a:normAutofit/>
          </a:bodyPr>
          <a:lstStyle>
            <a:lvl1pPr>
              <a:defRPr sz="2400"/>
            </a:lvl1pPr>
          </a:lstStyle>
          <a:p>
            <a:r>
              <a:rPr lang="en-US"/>
              <a:t>Click to edit Master title style</a:t>
            </a:r>
          </a:p>
        </p:txBody>
      </p:sp>
      <p:sp>
        <p:nvSpPr>
          <p:cNvPr id="9" name="Footer Placeholder 8">
            <a:extLst>
              <a:ext uri="{FF2B5EF4-FFF2-40B4-BE49-F238E27FC236}">
                <a16:creationId xmlns:a16="http://schemas.microsoft.com/office/drawing/2014/main" id="{B09198F5-FF38-389C-E060-120AC6301809}"/>
              </a:ext>
            </a:extLst>
          </p:cNvPr>
          <p:cNvSpPr>
            <a:spLocks noGrp="1"/>
          </p:cNvSpPr>
          <p:nvPr>
            <p:ph type="ftr" sz="quarter" idx="16"/>
          </p:nvPr>
        </p:nvSpPr>
        <p:spPr>
          <a:xfrm>
            <a:off x="2514600" y="322731"/>
            <a:ext cx="7162800" cy="283464"/>
          </a:xfrm>
        </p:spPr>
        <p:txBody>
          <a:bodyPr/>
          <a:lstStyle/>
          <a:p>
            <a:endParaRPr lang="en-US"/>
          </a:p>
        </p:txBody>
      </p:sp>
      <p:sp>
        <p:nvSpPr>
          <p:cNvPr id="4" name="Date Placeholder 3">
            <a:extLst>
              <a:ext uri="{FF2B5EF4-FFF2-40B4-BE49-F238E27FC236}">
                <a16:creationId xmlns:a16="http://schemas.microsoft.com/office/drawing/2014/main" id="{15305F20-8340-4F06-2EA5-4D05FFED4587}"/>
              </a:ext>
            </a:extLst>
          </p:cNvPr>
          <p:cNvSpPr>
            <a:spLocks noGrp="1"/>
          </p:cNvSpPr>
          <p:nvPr>
            <p:ph type="dt" sz="half" idx="15"/>
          </p:nvPr>
        </p:nvSpPr>
        <p:spPr>
          <a:xfrm>
            <a:off x="609600" y="322731"/>
            <a:ext cx="914400" cy="283464"/>
          </a:xfrm>
        </p:spPr>
        <p:txBody>
          <a:bodyPr/>
          <a:lstStyle/>
          <a:p>
            <a:endParaRPr lang="en-US"/>
          </a:p>
        </p:txBody>
      </p:sp>
      <p:sp>
        <p:nvSpPr>
          <p:cNvPr id="10" name="Slide Number Placeholder 9">
            <a:extLst>
              <a:ext uri="{FF2B5EF4-FFF2-40B4-BE49-F238E27FC236}">
                <a16:creationId xmlns:a16="http://schemas.microsoft.com/office/drawing/2014/main" id="{4963CA08-6B63-DC1E-8CB3-C323C9040122}"/>
              </a:ext>
            </a:extLst>
          </p:cNvPr>
          <p:cNvSpPr>
            <a:spLocks noGrp="1"/>
          </p:cNvSpPr>
          <p:nvPr>
            <p:ph type="sldNum" sz="quarter" idx="17"/>
          </p:nvPr>
        </p:nvSpPr>
        <p:spPr>
          <a:xfrm>
            <a:off x="10661776" y="322731"/>
            <a:ext cx="914400" cy="283464"/>
          </a:xfrm>
        </p:spPr>
        <p:txBody>
          <a:bodyPr/>
          <a:lstStyle/>
          <a:p>
            <a:fld id="{FD550D4C-7310-48EB-AB4A-11C1BDEC928F}" type="slidenum">
              <a:rPr lang="en-US" smtClean="0"/>
              <a:pPr/>
              <a:t>‹#›</a:t>
            </a:fld>
            <a:endParaRPr lang="en-US"/>
          </a:p>
        </p:txBody>
      </p:sp>
      <p:sp>
        <p:nvSpPr>
          <p:cNvPr id="3" name="Content Placeholder 7">
            <a:extLst>
              <a:ext uri="{FF2B5EF4-FFF2-40B4-BE49-F238E27FC236}">
                <a16:creationId xmlns:a16="http://schemas.microsoft.com/office/drawing/2014/main" id="{7D15DF6E-D5FB-9428-5B7B-E0254418CAE8}"/>
              </a:ext>
            </a:extLst>
          </p:cNvPr>
          <p:cNvSpPr>
            <a:spLocks noGrp="1"/>
          </p:cNvSpPr>
          <p:nvPr>
            <p:ph sz="quarter" idx="14"/>
          </p:nvPr>
        </p:nvSpPr>
        <p:spPr>
          <a:xfrm>
            <a:off x="533400" y="3048000"/>
            <a:ext cx="2011680" cy="2743200"/>
          </a:xfrm>
        </p:spPr>
        <p:txBody>
          <a:bodyPr/>
          <a:lstStyle>
            <a:lvl1pPr marL="0">
              <a:lnSpc>
                <a:spcPct val="100000"/>
              </a:lnSpc>
              <a:buNone/>
              <a:defRPr sz="1100"/>
            </a:lvl1pPr>
            <a:lvl2pPr>
              <a:buNone/>
              <a:defRPr/>
            </a:lvl2pPr>
            <a:lvl3pPr>
              <a:buNone/>
              <a:defRPr/>
            </a:lvl3pPr>
            <a:lvl4pPr>
              <a:buNone/>
              <a:defRPr/>
            </a:lvl4pPr>
            <a:lvl5pPr>
              <a:buNone/>
              <a:defRPr/>
            </a:lvl5pPr>
          </a:lstStyle>
          <a:p>
            <a:pPr lvl="0"/>
            <a:r>
              <a:rPr lang="en-US" dirty="0"/>
              <a:t>Click to edit Master text styles</a:t>
            </a:r>
          </a:p>
        </p:txBody>
      </p:sp>
      <p:sp>
        <p:nvSpPr>
          <p:cNvPr id="5" name="Text Placeholder 2">
            <a:extLst>
              <a:ext uri="{FF2B5EF4-FFF2-40B4-BE49-F238E27FC236}">
                <a16:creationId xmlns:a16="http://schemas.microsoft.com/office/drawing/2014/main" id="{0FB81339-AD18-FE6C-7B46-965B359DA881}"/>
              </a:ext>
            </a:extLst>
          </p:cNvPr>
          <p:cNvSpPr>
            <a:spLocks noGrp="1"/>
          </p:cNvSpPr>
          <p:nvPr>
            <p:ph type="body" idx="1"/>
          </p:nvPr>
        </p:nvSpPr>
        <p:spPr>
          <a:xfrm>
            <a:off x="533400" y="2509571"/>
            <a:ext cx="2011680" cy="520180"/>
          </a:xfrm>
        </p:spPr>
        <p:txBody>
          <a:bodyPr anchor="b">
            <a:normAutofit/>
          </a:bodyPr>
          <a:lstStyle>
            <a:lvl1pPr marL="0" indent="0">
              <a:lnSpc>
                <a:spcPct val="80000"/>
              </a:lnSpc>
              <a:buNone/>
              <a:defRPr sz="12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7">
            <a:extLst>
              <a:ext uri="{FF2B5EF4-FFF2-40B4-BE49-F238E27FC236}">
                <a16:creationId xmlns:a16="http://schemas.microsoft.com/office/drawing/2014/main" id="{03D3B654-8501-D54E-2B37-6EE07C159EBD}"/>
              </a:ext>
            </a:extLst>
          </p:cNvPr>
          <p:cNvSpPr>
            <a:spLocks noGrp="1"/>
          </p:cNvSpPr>
          <p:nvPr>
            <p:ph sz="quarter" idx="24"/>
          </p:nvPr>
        </p:nvSpPr>
        <p:spPr>
          <a:xfrm>
            <a:off x="4800600" y="3048000"/>
            <a:ext cx="2011680" cy="2743200"/>
          </a:xfrm>
        </p:spPr>
        <p:txBody>
          <a:bodyPr/>
          <a:lstStyle>
            <a:lvl1pPr marL="0">
              <a:lnSpc>
                <a:spcPct val="100000"/>
              </a:lnSpc>
              <a:buNone/>
              <a:defRPr sz="1100"/>
            </a:lvl1pPr>
            <a:lvl2pPr>
              <a:buNone/>
              <a:defRPr/>
            </a:lvl2pPr>
            <a:lvl3pPr>
              <a:buNone/>
              <a:defRPr/>
            </a:lvl3pPr>
            <a:lvl4pPr>
              <a:buNone/>
              <a:defRPr/>
            </a:lvl4pPr>
            <a:lvl5pPr>
              <a:buNone/>
              <a:defRPr/>
            </a:lvl5pPr>
          </a:lstStyle>
          <a:p>
            <a:pPr lvl="0"/>
            <a:r>
              <a:rPr lang="en-US" dirty="0"/>
              <a:t>Click to edit Master text styles</a:t>
            </a:r>
          </a:p>
        </p:txBody>
      </p:sp>
      <p:sp>
        <p:nvSpPr>
          <p:cNvPr id="11" name="Text Placeholder 2">
            <a:extLst>
              <a:ext uri="{FF2B5EF4-FFF2-40B4-BE49-F238E27FC236}">
                <a16:creationId xmlns:a16="http://schemas.microsoft.com/office/drawing/2014/main" id="{FAE7F639-A6F6-0605-7B64-72F731B6E0A0}"/>
              </a:ext>
            </a:extLst>
          </p:cNvPr>
          <p:cNvSpPr>
            <a:spLocks noGrp="1"/>
          </p:cNvSpPr>
          <p:nvPr>
            <p:ph type="body" idx="25"/>
          </p:nvPr>
        </p:nvSpPr>
        <p:spPr>
          <a:xfrm>
            <a:off x="4800600" y="2509571"/>
            <a:ext cx="2011680" cy="520180"/>
          </a:xfrm>
        </p:spPr>
        <p:txBody>
          <a:bodyPr anchor="b">
            <a:normAutofit/>
          </a:bodyPr>
          <a:lstStyle>
            <a:lvl1pPr marL="0" indent="0">
              <a:lnSpc>
                <a:spcPct val="80000"/>
              </a:lnSpc>
              <a:buNone/>
              <a:defRPr sz="12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Content Placeholder 7">
            <a:extLst>
              <a:ext uri="{FF2B5EF4-FFF2-40B4-BE49-F238E27FC236}">
                <a16:creationId xmlns:a16="http://schemas.microsoft.com/office/drawing/2014/main" id="{FAE18B05-4C8D-C530-67D7-10CDD6D56305}"/>
              </a:ext>
            </a:extLst>
          </p:cNvPr>
          <p:cNvSpPr>
            <a:spLocks noGrp="1"/>
          </p:cNvSpPr>
          <p:nvPr>
            <p:ph sz="quarter" idx="26"/>
          </p:nvPr>
        </p:nvSpPr>
        <p:spPr>
          <a:xfrm>
            <a:off x="2667000" y="3045327"/>
            <a:ext cx="2011680" cy="2743200"/>
          </a:xfrm>
        </p:spPr>
        <p:txBody>
          <a:bodyPr/>
          <a:lstStyle>
            <a:lvl1pPr marL="0">
              <a:lnSpc>
                <a:spcPct val="100000"/>
              </a:lnSpc>
              <a:buNone/>
              <a:defRPr sz="1100"/>
            </a:lvl1pPr>
            <a:lvl2pPr>
              <a:buNone/>
              <a:defRPr/>
            </a:lvl2pPr>
            <a:lvl3pPr>
              <a:buNone/>
              <a:defRPr/>
            </a:lvl3pPr>
            <a:lvl4pPr>
              <a:buNone/>
              <a:defRPr/>
            </a:lvl4pPr>
            <a:lvl5pPr>
              <a:buNone/>
              <a:defRPr/>
            </a:lvl5pPr>
          </a:lstStyle>
          <a:p>
            <a:pPr lvl="0"/>
            <a:r>
              <a:rPr lang="en-US" dirty="0"/>
              <a:t>Click to edit Master text styles</a:t>
            </a:r>
          </a:p>
        </p:txBody>
      </p:sp>
      <p:sp>
        <p:nvSpPr>
          <p:cNvPr id="13" name="Text Placeholder 2">
            <a:extLst>
              <a:ext uri="{FF2B5EF4-FFF2-40B4-BE49-F238E27FC236}">
                <a16:creationId xmlns:a16="http://schemas.microsoft.com/office/drawing/2014/main" id="{3BAF9FA5-A9CA-A323-CB19-40530B201941}"/>
              </a:ext>
            </a:extLst>
          </p:cNvPr>
          <p:cNvSpPr>
            <a:spLocks noGrp="1"/>
          </p:cNvSpPr>
          <p:nvPr>
            <p:ph type="body" idx="27"/>
          </p:nvPr>
        </p:nvSpPr>
        <p:spPr>
          <a:xfrm>
            <a:off x="2667000" y="2506898"/>
            <a:ext cx="2011680" cy="520180"/>
          </a:xfrm>
        </p:spPr>
        <p:txBody>
          <a:bodyPr anchor="b">
            <a:normAutofit/>
          </a:bodyPr>
          <a:lstStyle>
            <a:lvl1pPr marL="0" indent="0">
              <a:lnSpc>
                <a:spcPct val="80000"/>
              </a:lnSpc>
              <a:buNone/>
              <a:defRPr sz="12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38025202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Title with Pictur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6324600" y="609600"/>
            <a:ext cx="5188529" cy="4953000"/>
          </a:xfrm>
        </p:spPr>
        <p:txBody>
          <a:bodyPr vert="horz" lIns="91440" tIns="45720" rIns="91440" bIns="45720" rtlCol="0" anchor="b">
            <a:noAutofit/>
          </a:bodyPr>
          <a:lstStyle>
            <a:lvl1pPr>
              <a:defRPr lang="en-US" sz="4000" dirty="0"/>
            </a:lvl1pPr>
          </a:lstStyle>
          <a:p>
            <a:pPr lvl="0"/>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318504" y="5867400"/>
            <a:ext cx="5188529" cy="377573"/>
          </a:xfrm>
        </p:spPr>
        <p:txBody>
          <a:bodyPr vert="horz" lIns="91440" tIns="45720" rIns="91440" bIns="45720" rtlCol="0">
            <a:normAutofit/>
          </a:bodyPr>
          <a:lstStyle>
            <a:lvl1pPr marL="0" indent="0">
              <a:buNone/>
              <a:defRPr lang="en-US" sz="1600" dirty="0"/>
            </a:lvl1pPr>
          </a:lstStyle>
          <a:p>
            <a:pPr lvl="0"/>
            <a:r>
              <a:rPr lang="en-US"/>
              <a:t>Click to edit Master subtitle style</a:t>
            </a:r>
          </a:p>
        </p:txBody>
      </p:sp>
      <p:sp>
        <p:nvSpPr>
          <p:cNvPr id="5" name="Picture Placeholder 10">
            <a:extLst>
              <a:ext uri="{FF2B5EF4-FFF2-40B4-BE49-F238E27FC236}">
                <a16:creationId xmlns:a16="http://schemas.microsoft.com/office/drawing/2014/main" id="{A3E0057A-BBE1-599B-C438-DC65F9614590}"/>
              </a:ext>
            </a:extLst>
          </p:cNvPr>
          <p:cNvSpPr>
            <a:spLocks noGrp="1"/>
          </p:cNvSpPr>
          <p:nvPr>
            <p:ph type="pic" sz="quarter" idx="13" hasCustomPrompt="1"/>
          </p:nvPr>
        </p:nvSpPr>
        <p:spPr>
          <a:xfrm>
            <a:off x="678871" y="609600"/>
            <a:ext cx="4935358" cy="5638800"/>
          </a:xfrm>
          <a:blipFill>
            <a:blip r:embed="rId3" cstate="email">
              <a:alphaModFix amt="60000"/>
              <a:extLst>
                <a:ext uri="{28A0092B-C50C-407E-A947-70E740481C1C}">
                  <a14:useLocalDpi xmlns:a14="http://schemas.microsoft.com/office/drawing/2010/main"/>
                </a:ext>
              </a:extLst>
            </a:blip>
            <a:srcRect/>
            <a:stretch>
              <a:fillRect/>
            </a:stretch>
          </a:blipFill>
        </p:spPr>
        <p:txBody>
          <a:bodyPr/>
          <a:lstStyle>
            <a:lvl1pPr marL="0" indent="0">
              <a:buNone/>
              <a:defRPr/>
            </a:lvl1pPr>
          </a:lstStyle>
          <a:p>
            <a:r>
              <a:rPr lang="en-US"/>
              <a:t>   </a:t>
            </a:r>
          </a:p>
        </p:txBody>
      </p:sp>
    </p:spTree>
    <p:extLst>
      <p:ext uri="{BB962C8B-B14F-4D97-AF65-F5344CB8AC3E}">
        <p14:creationId xmlns:p14="http://schemas.microsoft.com/office/powerpoint/2010/main" val="320550041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Content with Picture">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68847781-D8DE-B800-025C-BC4CF8F39611}"/>
              </a:ext>
            </a:extLst>
          </p:cNvPr>
          <p:cNvSpPr>
            <a:spLocks noGrp="1"/>
          </p:cNvSpPr>
          <p:nvPr>
            <p:ph type="pic" sz="quarter" idx="19"/>
          </p:nvPr>
        </p:nvSpPr>
        <p:spPr>
          <a:xfrm>
            <a:off x="617220" y="1371600"/>
            <a:ext cx="5024846" cy="4419599"/>
          </a:xfrm>
          <a:blipFill>
            <a:blip r:embed="rId2" cstate="email">
              <a:alphaModFix amt="60000"/>
              <a:extLst>
                <a:ext uri="{28A0092B-C50C-407E-A947-70E740481C1C}">
                  <a14:useLocalDpi xmlns:a14="http://schemas.microsoft.com/office/drawing/2010/main"/>
                </a:ext>
              </a:extLst>
            </a:blip>
            <a:stretch>
              <a:fillRect/>
            </a:stretch>
          </a:blipFill>
        </p:spPr>
        <p:txBody>
          <a:bodyPr/>
          <a:lstStyle/>
          <a:p>
            <a:r>
              <a:rPr lang="en-US"/>
              <a:t>Click icon to add picture</a:t>
            </a:r>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552982" y="1201248"/>
            <a:ext cx="5021798" cy="777240"/>
          </a:xfrm>
        </p:spPr>
        <p:txBody>
          <a:bodyPr anchor="t">
            <a:normAutofit/>
          </a:bodyPr>
          <a:lstStyle>
            <a:lvl1pPr>
              <a:defRPr sz="2400"/>
            </a:lvl1pPr>
          </a:lstStyle>
          <a:p>
            <a:r>
              <a:rPr lang="en-US" dirty="0"/>
              <a:t>Click to edit Master title style</a:t>
            </a:r>
          </a:p>
        </p:txBody>
      </p:sp>
      <p:sp>
        <p:nvSpPr>
          <p:cNvPr id="4" name="Date Placeholder 3">
            <a:extLst>
              <a:ext uri="{FF2B5EF4-FFF2-40B4-BE49-F238E27FC236}">
                <a16:creationId xmlns:a16="http://schemas.microsoft.com/office/drawing/2014/main" id="{BA4A62B2-BA78-8677-93E5-C309162E7C43}"/>
              </a:ext>
            </a:extLst>
          </p:cNvPr>
          <p:cNvSpPr>
            <a:spLocks noGrp="1"/>
          </p:cNvSpPr>
          <p:nvPr>
            <p:ph type="dt" sz="half" idx="16"/>
          </p:nvPr>
        </p:nvSpPr>
        <p:spPr/>
        <p:txBody>
          <a:bodyPr/>
          <a:lstStyle/>
          <a:p>
            <a:endParaRPr lang="en-US" sz="800"/>
          </a:p>
        </p:txBody>
      </p:sp>
      <p:sp>
        <p:nvSpPr>
          <p:cNvPr id="5" name="Footer Placeholder 4">
            <a:extLst>
              <a:ext uri="{FF2B5EF4-FFF2-40B4-BE49-F238E27FC236}">
                <a16:creationId xmlns:a16="http://schemas.microsoft.com/office/drawing/2014/main" id="{54758E22-E50A-AC7E-9FA8-3A997A923AB4}"/>
              </a:ext>
            </a:extLst>
          </p:cNvPr>
          <p:cNvSpPr>
            <a:spLocks noGrp="1"/>
          </p:cNvSpPr>
          <p:nvPr>
            <p:ph type="ftr" sz="quarter" idx="17"/>
          </p:nvPr>
        </p:nvSpPr>
        <p:spPr/>
        <p:txBody>
          <a:bodyPr/>
          <a:lstStyle/>
          <a:p>
            <a:endParaRPr lang="en-US" sz="800"/>
          </a:p>
        </p:txBody>
      </p:sp>
      <p:sp>
        <p:nvSpPr>
          <p:cNvPr id="9" name="Slide Number Placeholder 8">
            <a:extLst>
              <a:ext uri="{FF2B5EF4-FFF2-40B4-BE49-F238E27FC236}">
                <a16:creationId xmlns:a16="http://schemas.microsoft.com/office/drawing/2014/main" id="{0B23E23C-C6BD-DEA5-CD96-FDCFD41BDF3C}"/>
              </a:ext>
            </a:extLst>
          </p:cNvPr>
          <p:cNvSpPr>
            <a:spLocks noGrp="1"/>
          </p:cNvSpPr>
          <p:nvPr>
            <p:ph type="sldNum" sz="quarter" idx="18"/>
          </p:nvPr>
        </p:nvSpPr>
        <p:spPr/>
        <p:txBody>
          <a:bodyPr/>
          <a:lstStyle/>
          <a:p>
            <a:fld id="{FD550D4C-7310-48EB-AB4A-11C1BDEC928F}" type="slidenum">
              <a:rPr lang="en-US" smtClean="0"/>
              <a:pPr/>
              <a:t>‹#›</a:t>
            </a:fld>
            <a:endParaRPr lang="en-US" sz="800"/>
          </a:p>
        </p:txBody>
      </p:sp>
      <p:sp>
        <p:nvSpPr>
          <p:cNvPr id="3" name="Content Placeholder 7">
            <a:extLst>
              <a:ext uri="{FF2B5EF4-FFF2-40B4-BE49-F238E27FC236}">
                <a16:creationId xmlns:a16="http://schemas.microsoft.com/office/drawing/2014/main" id="{0D687C06-7C42-68BC-3B49-90FFAC1A7BBB}"/>
              </a:ext>
            </a:extLst>
          </p:cNvPr>
          <p:cNvSpPr>
            <a:spLocks noGrp="1"/>
          </p:cNvSpPr>
          <p:nvPr>
            <p:ph sz="quarter" idx="14"/>
          </p:nvPr>
        </p:nvSpPr>
        <p:spPr>
          <a:xfrm>
            <a:off x="6553200" y="2578698"/>
            <a:ext cx="5029200" cy="777240"/>
          </a:xfrm>
        </p:spPr>
        <p:txBody>
          <a:bodyPr/>
          <a:lstStyle>
            <a:lvl1pPr marL="0">
              <a:lnSpc>
                <a:spcPct val="100000"/>
              </a:lnSpc>
              <a:buNone/>
              <a:defRPr sz="1200"/>
            </a:lvl1pPr>
            <a:lvl2pPr>
              <a:buNone/>
              <a:defRPr/>
            </a:lvl2pPr>
            <a:lvl3pPr>
              <a:buNone/>
              <a:defRPr/>
            </a:lvl3pPr>
            <a:lvl4pPr>
              <a:buNone/>
              <a:defRPr/>
            </a:lvl4pPr>
            <a:lvl5pPr>
              <a:buNone/>
              <a:defRPr/>
            </a:lvl5pPr>
          </a:lstStyle>
          <a:p>
            <a:pPr lvl="0"/>
            <a:r>
              <a:rPr lang="en-US" dirty="0"/>
              <a:t>Click to edit Master text styles</a:t>
            </a:r>
          </a:p>
        </p:txBody>
      </p:sp>
      <p:sp>
        <p:nvSpPr>
          <p:cNvPr id="6" name="Text Placeholder 2">
            <a:extLst>
              <a:ext uri="{FF2B5EF4-FFF2-40B4-BE49-F238E27FC236}">
                <a16:creationId xmlns:a16="http://schemas.microsoft.com/office/drawing/2014/main" id="{E2877A1A-9D6E-1874-CECA-9307F94D8934}"/>
              </a:ext>
            </a:extLst>
          </p:cNvPr>
          <p:cNvSpPr>
            <a:spLocks noGrp="1"/>
          </p:cNvSpPr>
          <p:nvPr>
            <p:ph type="body" idx="1"/>
          </p:nvPr>
        </p:nvSpPr>
        <p:spPr>
          <a:xfrm>
            <a:off x="6553200" y="2133600"/>
            <a:ext cx="5029200" cy="411480"/>
          </a:xfrm>
        </p:spPr>
        <p:txBody>
          <a:bodyPr anchor="b">
            <a:normAutofit/>
          </a:bodyPr>
          <a:lstStyle>
            <a:lvl1pPr marL="0" indent="0">
              <a:lnSpc>
                <a:spcPct val="80000"/>
              </a:lnSpc>
              <a:buNone/>
              <a:defRPr sz="12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8" name="Content Placeholder 7">
            <a:extLst>
              <a:ext uri="{FF2B5EF4-FFF2-40B4-BE49-F238E27FC236}">
                <a16:creationId xmlns:a16="http://schemas.microsoft.com/office/drawing/2014/main" id="{705C8A24-F3FD-6CBA-37FB-2716DAE1F178}"/>
              </a:ext>
            </a:extLst>
          </p:cNvPr>
          <p:cNvSpPr>
            <a:spLocks noGrp="1"/>
          </p:cNvSpPr>
          <p:nvPr>
            <p:ph sz="quarter" idx="20"/>
          </p:nvPr>
        </p:nvSpPr>
        <p:spPr>
          <a:xfrm>
            <a:off x="6545580" y="5090160"/>
            <a:ext cx="5029200" cy="777240"/>
          </a:xfrm>
        </p:spPr>
        <p:txBody>
          <a:bodyPr/>
          <a:lstStyle>
            <a:lvl1pPr marL="0">
              <a:lnSpc>
                <a:spcPct val="100000"/>
              </a:lnSpc>
              <a:buNone/>
              <a:defRPr sz="1200"/>
            </a:lvl1pPr>
            <a:lvl2pPr>
              <a:buNone/>
              <a:defRPr/>
            </a:lvl2pPr>
            <a:lvl3pPr>
              <a:buNone/>
              <a:defRPr/>
            </a:lvl3pPr>
            <a:lvl4pPr>
              <a:buNone/>
              <a:defRPr/>
            </a:lvl4pPr>
            <a:lvl5pPr>
              <a:buNone/>
              <a:defRPr/>
            </a:lvl5pPr>
          </a:lstStyle>
          <a:p>
            <a:pPr lvl="0"/>
            <a:r>
              <a:rPr lang="en-US" dirty="0"/>
              <a:t>Click to edit Master text styles</a:t>
            </a:r>
          </a:p>
        </p:txBody>
      </p:sp>
      <p:sp>
        <p:nvSpPr>
          <p:cNvPr id="10" name="Text Placeholder 2">
            <a:extLst>
              <a:ext uri="{FF2B5EF4-FFF2-40B4-BE49-F238E27FC236}">
                <a16:creationId xmlns:a16="http://schemas.microsoft.com/office/drawing/2014/main" id="{487B650F-F37C-1DB4-B5D9-A593FB6804B1}"/>
              </a:ext>
            </a:extLst>
          </p:cNvPr>
          <p:cNvSpPr>
            <a:spLocks noGrp="1"/>
          </p:cNvSpPr>
          <p:nvPr>
            <p:ph type="body" idx="21"/>
          </p:nvPr>
        </p:nvSpPr>
        <p:spPr>
          <a:xfrm>
            <a:off x="6545580" y="4645062"/>
            <a:ext cx="5029200" cy="411480"/>
          </a:xfrm>
        </p:spPr>
        <p:txBody>
          <a:bodyPr anchor="b">
            <a:normAutofit/>
          </a:bodyPr>
          <a:lstStyle>
            <a:lvl1pPr marL="0" indent="0">
              <a:lnSpc>
                <a:spcPct val="80000"/>
              </a:lnSpc>
              <a:buNone/>
              <a:defRPr sz="12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Content Placeholder 7">
            <a:extLst>
              <a:ext uri="{FF2B5EF4-FFF2-40B4-BE49-F238E27FC236}">
                <a16:creationId xmlns:a16="http://schemas.microsoft.com/office/drawing/2014/main" id="{9B2AF9A7-85FE-33AD-E93B-A25C254D2D95}"/>
              </a:ext>
            </a:extLst>
          </p:cNvPr>
          <p:cNvSpPr>
            <a:spLocks noGrp="1"/>
          </p:cNvSpPr>
          <p:nvPr>
            <p:ph sz="quarter" idx="22"/>
          </p:nvPr>
        </p:nvSpPr>
        <p:spPr>
          <a:xfrm>
            <a:off x="6545580" y="3870960"/>
            <a:ext cx="5029200" cy="777240"/>
          </a:xfrm>
        </p:spPr>
        <p:txBody>
          <a:bodyPr/>
          <a:lstStyle>
            <a:lvl1pPr marL="0">
              <a:lnSpc>
                <a:spcPct val="100000"/>
              </a:lnSpc>
              <a:buNone/>
              <a:defRPr sz="1200"/>
            </a:lvl1pPr>
            <a:lvl2pPr>
              <a:buNone/>
              <a:defRPr/>
            </a:lvl2pPr>
            <a:lvl3pPr>
              <a:buNone/>
              <a:defRPr/>
            </a:lvl3pPr>
            <a:lvl4pPr>
              <a:buNone/>
              <a:defRPr/>
            </a:lvl4pPr>
            <a:lvl5pPr>
              <a:buNone/>
              <a:defRPr/>
            </a:lvl5pPr>
          </a:lstStyle>
          <a:p>
            <a:pPr lvl="0"/>
            <a:r>
              <a:rPr lang="en-US" dirty="0"/>
              <a:t>Click to edit Master text styles</a:t>
            </a:r>
          </a:p>
        </p:txBody>
      </p:sp>
      <p:sp>
        <p:nvSpPr>
          <p:cNvPr id="13" name="Text Placeholder 2">
            <a:extLst>
              <a:ext uri="{FF2B5EF4-FFF2-40B4-BE49-F238E27FC236}">
                <a16:creationId xmlns:a16="http://schemas.microsoft.com/office/drawing/2014/main" id="{91D88BB2-2EAC-4DCF-711E-E28A76290B3A}"/>
              </a:ext>
            </a:extLst>
          </p:cNvPr>
          <p:cNvSpPr>
            <a:spLocks noGrp="1"/>
          </p:cNvSpPr>
          <p:nvPr>
            <p:ph type="body" idx="23"/>
          </p:nvPr>
        </p:nvSpPr>
        <p:spPr>
          <a:xfrm>
            <a:off x="6545580" y="3425862"/>
            <a:ext cx="5029200" cy="411480"/>
          </a:xfrm>
        </p:spPr>
        <p:txBody>
          <a:bodyPr anchor="b">
            <a:normAutofit/>
          </a:bodyPr>
          <a:lstStyle>
            <a:lvl1pPr marL="0" indent="0">
              <a:lnSpc>
                <a:spcPct val="80000"/>
              </a:lnSpc>
              <a:buNone/>
              <a:defRPr sz="12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113102023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Content with Subtit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76274" y="687493"/>
            <a:ext cx="7471027" cy="1353958"/>
          </a:xfrm>
        </p:spPr>
        <p:txBody>
          <a:bodyPr anchor="t"/>
          <a:lstStyle/>
          <a:p>
            <a:r>
              <a:rPr lang="en-US" dirty="0"/>
              <a:t>Click to edit Master title style</a:t>
            </a:r>
          </a:p>
        </p:txBody>
      </p:sp>
      <p:sp>
        <p:nvSpPr>
          <p:cNvPr id="10" name="Picture Placeholder 9">
            <a:extLst>
              <a:ext uri="{FF2B5EF4-FFF2-40B4-BE49-F238E27FC236}">
                <a16:creationId xmlns:a16="http://schemas.microsoft.com/office/drawing/2014/main" id="{3CA946DA-5AE8-39E2-3ADD-B8F06308C1C6}"/>
              </a:ext>
            </a:extLst>
          </p:cNvPr>
          <p:cNvSpPr>
            <a:spLocks noGrp="1"/>
          </p:cNvSpPr>
          <p:nvPr>
            <p:ph type="pic" sz="quarter" idx="13" hasCustomPrompt="1"/>
          </p:nvPr>
        </p:nvSpPr>
        <p:spPr>
          <a:xfrm>
            <a:off x="8724022" y="687492"/>
            <a:ext cx="2789107" cy="5483016"/>
          </a:xfrm>
          <a:custGeom>
            <a:avLst/>
            <a:gdLst>
              <a:gd name="connsiteX0" fmla="*/ 0 w 8326323"/>
              <a:gd name="connsiteY0" fmla="*/ 0 h 6858000"/>
              <a:gd name="connsiteX1" fmla="*/ 8326323 w 8326323"/>
              <a:gd name="connsiteY1" fmla="*/ 0 h 6858000"/>
              <a:gd name="connsiteX2" fmla="*/ 8326323 w 8326323"/>
              <a:gd name="connsiteY2" fmla="*/ 6858000 h 6858000"/>
              <a:gd name="connsiteX3" fmla="*/ 0 w 832632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326323" h="6858000">
                <a:moveTo>
                  <a:pt x="0" y="0"/>
                </a:moveTo>
                <a:lnTo>
                  <a:pt x="8326323" y="0"/>
                </a:lnTo>
                <a:lnTo>
                  <a:pt x="8326323" y="6858000"/>
                </a:lnTo>
                <a:lnTo>
                  <a:pt x="0" y="6858000"/>
                </a:lnTo>
                <a:close/>
              </a:path>
            </a:pathLst>
          </a:custGeom>
          <a:blipFill>
            <a:blip r:embed="rId2" cstate="email">
              <a:alphaModFix amt="60000"/>
              <a:extLst>
                <a:ext uri="{28A0092B-C50C-407E-A947-70E740481C1C}">
                  <a14:useLocalDpi xmlns:a14="http://schemas.microsoft.com/office/drawing/2010/main"/>
                </a:ext>
              </a:extLst>
            </a:blip>
            <a:srcRect/>
            <a:stretch>
              <a:fillRect/>
            </a:stretch>
          </a:blipFill>
        </p:spPr>
        <p:txBody>
          <a:bodyPr wrap="square">
            <a:noAutofit/>
          </a:bodyPr>
          <a:lstStyle>
            <a:lvl1pPr marL="0" indent="0">
              <a:buNone/>
              <a:defRPr/>
            </a:lvl1pPr>
          </a:lstStyle>
          <a:p>
            <a:r>
              <a:rPr lang="en-US"/>
              <a:t>   </a:t>
            </a:r>
          </a:p>
        </p:txBody>
      </p:sp>
      <p:sp>
        <p:nvSpPr>
          <p:cNvPr id="4" name="Footer Placeholder 3">
            <a:extLst>
              <a:ext uri="{FF2B5EF4-FFF2-40B4-BE49-F238E27FC236}">
                <a16:creationId xmlns:a16="http://schemas.microsoft.com/office/drawing/2014/main" id="{DA01B279-14F8-811B-68AF-FDEBF89CFB1F}"/>
              </a:ext>
            </a:extLst>
          </p:cNvPr>
          <p:cNvSpPr>
            <a:spLocks noGrp="1"/>
          </p:cNvSpPr>
          <p:nvPr>
            <p:ph type="ftr" sz="quarter" idx="16"/>
          </p:nvPr>
        </p:nvSpPr>
        <p:spPr/>
        <p:txBody>
          <a:bodyPr/>
          <a:lstStyle/>
          <a:p>
            <a:endParaRPr lang="en-US"/>
          </a:p>
        </p:txBody>
      </p:sp>
      <p:sp>
        <p:nvSpPr>
          <p:cNvPr id="3" name="Date Placeholder 2">
            <a:extLst>
              <a:ext uri="{FF2B5EF4-FFF2-40B4-BE49-F238E27FC236}">
                <a16:creationId xmlns:a16="http://schemas.microsoft.com/office/drawing/2014/main" id="{72087AEB-2562-14F9-A50E-AD7A31F76ADF}"/>
              </a:ext>
            </a:extLst>
          </p:cNvPr>
          <p:cNvSpPr>
            <a:spLocks noGrp="1"/>
          </p:cNvSpPr>
          <p:nvPr>
            <p:ph type="dt" sz="half" idx="15"/>
          </p:nvPr>
        </p:nvSpPr>
        <p:spPr/>
        <p:txBody>
          <a:bodyPr/>
          <a:lstStyle/>
          <a:p>
            <a:endParaRPr lang="en-US"/>
          </a:p>
        </p:txBody>
      </p:sp>
      <p:sp>
        <p:nvSpPr>
          <p:cNvPr id="9" name="Slide Number Placeholder 8">
            <a:extLst>
              <a:ext uri="{FF2B5EF4-FFF2-40B4-BE49-F238E27FC236}">
                <a16:creationId xmlns:a16="http://schemas.microsoft.com/office/drawing/2014/main" id="{D8BBF552-6277-D4E7-9B98-D4080873F748}"/>
              </a:ext>
            </a:extLst>
          </p:cNvPr>
          <p:cNvSpPr>
            <a:spLocks noGrp="1"/>
          </p:cNvSpPr>
          <p:nvPr>
            <p:ph type="sldNum" sz="quarter" idx="17"/>
          </p:nvPr>
        </p:nvSpPr>
        <p:spPr/>
        <p:txBody>
          <a:bodyPr/>
          <a:lstStyle/>
          <a:p>
            <a:fld id="{AEAA3239-9EA4-4A65-A281-97F994456D9F}" type="slidenum">
              <a:rPr lang="en-US" smtClean="0"/>
              <a:pPr/>
              <a:t>‹#›</a:t>
            </a:fld>
            <a:endParaRPr lang="en-US"/>
          </a:p>
        </p:txBody>
      </p:sp>
      <p:sp>
        <p:nvSpPr>
          <p:cNvPr id="25" name="Text Placeholder 24">
            <a:extLst>
              <a:ext uri="{FF2B5EF4-FFF2-40B4-BE49-F238E27FC236}">
                <a16:creationId xmlns:a16="http://schemas.microsoft.com/office/drawing/2014/main" id="{690CDBB8-4D5C-FF07-1D00-77A2DBED7149}"/>
              </a:ext>
            </a:extLst>
          </p:cNvPr>
          <p:cNvSpPr>
            <a:spLocks noGrp="1"/>
          </p:cNvSpPr>
          <p:nvPr>
            <p:ph type="body" sz="quarter" idx="18"/>
          </p:nvPr>
        </p:nvSpPr>
        <p:spPr>
          <a:xfrm>
            <a:off x="685800" y="2292166"/>
            <a:ext cx="7461504" cy="310896"/>
          </a:xfrm>
        </p:spPr>
        <p:txBody>
          <a:bodyPr/>
          <a:lstStyle>
            <a:lvl1pPr marL="0" indent="0">
              <a:spcBef>
                <a:spcPts val="0"/>
              </a:spcBef>
              <a:spcAft>
                <a:spcPts val="0"/>
              </a:spcAft>
              <a:buNone/>
              <a:defRPr cap="all" baseline="0"/>
            </a:lvl1pPr>
            <a:lvl2pPr>
              <a:buNone/>
              <a:defRPr/>
            </a:lvl2pPr>
            <a:lvl3pPr>
              <a:buNone/>
              <a:defRPr/>
            </a:lvl3pPr>
            <a:lvl4pPr>
              <a:buNone/>
              <a:defRPr/>
            </a:lvl4pPr>
            <a:lvl5pPr>
              <a:buNone/>
              <a:defRPr/>
            </a:lvl5pPr>
          </a:lstStyle>
          <a:p>
            <a:pPr lvl="0"/>
            <a:r>
              <a:rPr lang="en-US" dirty="0"/>
              <a:t>Click to edit Master text styles</a:t>
            </a:r>
          </a:p>
        </p:txBody>
      </p:sp>
      <p:sp>
        <p:nvSpPr>
          <p:cNvPr id="27" name="Text Placeholder 26">
            <a:extLst>
              <a:ext uri="{FF2B5EF4-FFF2-40B4-BE49-F238E27FC236}">
                <a16:creationId xmlns:a16="http://schemas.microsoft.com/office/drawing/2014/main" id="{E0B578A1-9699-B21E-5FD0-06E997D3F6F6}"/>
              </a:ext>
            </a:extLst>
          </p:cNvPr>
          <p:cNvSpPr>
            <a:spLocks noGrp="1"/>
          </p:cNvSpPr>
          <p:nvPr>
            <p:ph type="body" sz="quarter" idx="19"/>
          </p:nvPr>
        </p:nvSpPr>
        <p:spPr>
          <a:xfrm>
            <a:off x="685800" y="2691752"/>
            <a:ext cx="7461504" cy="310896"/>
          </a:xfrm>
        </p:spPr>
        <p:txBody>
          <a:bodyPr bIns="0"/>
          <a:lstStyle>
            <a:lvl1pPr marL="0" indent="0">
              <a:spcBef>
                <a:spcPts val="0"/>
              </a:spcBef>
              <a:spcAft>
                <a:spcPts val="0"/>
              </a:spcAft>
              <a:buNone/>
              <a:defRPr b="1"/>
            </a:lvl1pPr>
            <a:lvl2pPr>
              <a:buNone/>
              <a:defRPr/>
            </a:lvl2pPr>
          </a:lstStyle>
          <a:p>
            <a:pPr lvl="0"/>
            <a:r>
              <a:rPr lang="en-US" dirty="0"/>
              <a:t>Click to edit Master text styles</a:t>
            </a:r>
          </a:p>
        </p:txBody>
      </p:sp>
      <p:sp>
        <p:nvSpPr>
          <p:cNvPr id="29" name="Text Placeholder 28">
            <a:extLst>
              <a:ext uri="{FF2B5EF4-FFF2-40B4-BE49-F238E27FC236}">
                <a16:creationId xmlns:a16="http://schemas.microsoft.com/office/drawing/2014/main" id="{2C246DFC-3F45-33F7-FDB9-C7A64D677099}"/>
              </a:ext>
            </a:extLst>
          </p:cNvPr>
          <p:cNvSpPr>
            <a:spLocks noGrp="1"/>
          </p:cNvSpPr>
          <p:nvPr>
            <p:ph type="body" sz="quarter" idx="20"/>
          </p:nvPr>
        </p:nvSpPr>
        <p:spPr>
          <a:xfrm>
            <a:off x="685800" y="3037863"/>
            <a:ext cx="7461504" cy="484632"/>
          </a:xfrm>
        </p:spPr>
        <p:txBody>
          <a:bodyPr tIns="0"/>
          <a:lstStyle>
            <a:lvl1pPr marL="0" indent="0">
              <a:spcBef>
                <a:spcPts val="0"/>
              </a:spcBef>
              <a:spcAft>
                <a:spcPts val="0"/>
              </a:spcAft>
              <a:buNone/>
              <a:defRPr/>
            </a:lvl1pPr>
          </a:lstStyle>
          <a:p>
            <a:pPr lvl="0"/>
            <a:r>
              <a:rPr lang="en-US" dirty="0"/>
              <a:t>Click to edit Master text styles</a:t>
            </a:r>
          </a:p>
        </p:txBody>
      </p:sp>
      <p:sp>
        <p:nvSpPr>
          <p:cNvPr id="30" name="Text Placeholder 26">
            <a:extLst>
              <a:ext uri="{FF2B5EF4-FFF2-40B4-BE49-F238E27FC236}">
                <a16:creationId xmlns:a16="http://schemas.microsoft.com/office/drawing/2014/main" id="{D62FE128-86D0-3FAB-1196-C843504B03D5}"/>
              </a:ext>
            </a:extLst>
          </p:cNvPr>
          <p:cNvSpPr>
            <a:spLocks noGrp="1"/>
          </p:cNvSpPr>
          <p:nvPr>
            <p:ph type="body" sz="quarter" idx="21"/>
          </p:nvPr>
        </p:nvSpPr>
        <p:spPr>
          <a:xfrm>
            <a:off x="685800" y="3677377"/>
            <a:ext cx="7461504" cy="310896"/>
          </a:xfrm>
        </p:spPr>
        <p:txBody>
          <a:bodyPr bIns="0"/>
          <a:lstStyle>
            <a:lvl1pPr marL="0" indent="0">
              <a:spcBef>
                <a:spcPts val="0"/>
              </a:spcBef>
              <a:spcAft>
                <a:spcPts val="0"/>
              </a:spcAft>
              <a:buNone/>
              <a:defRPr b="1"/>
            </a:lvl1pPr>
            <a:lvl2pPr>
              <a:buNone/>
              <a:defRPr/>
            </a:lvl2pPr>
          </a:lstStyle>
          <a:p>
            <a:pPr lvl="0"/>
            <a:r>
              <a:rPr lang="en-US" dirty="0"/>
              <a:t>Click to edit Master text styles</a:t>
            </a:r>
          </a:p>
        </p:txBody>
      </p:sp>
      <p:sp>
        <p:nvSpPr>
          <p:cNvPr id="31" name="Text Placeholder 28">
            <a:extLst>
              <a:ext uri="{FF2B5EF4-FFF2-40B4-BE49-F238E27FC236}">
                <a16:creationId xmlns:a16="http://schemas.microsoft.com/office/drawing/2014/main" id="{D69B08B0-1715-6362-64BB-3AE784028EC0}"/>
              </a:ext>
            </a:extLst>
          </p:cNvPr>
          <p:cNvSpPr>
            <a:spLocks noGrp="1"/>
          </p:cNvSpPr>
          <p:nvPr>
            <p:ph type="body" sz="quarter" idx="22"/>
          </p:nvPr>
        </p:nvSpPr>
        <p:spPr>
          <a:xfrm>
            <a:off x="685800" y="4023150"/>
            <a:ext cx="7461504" cy="484632"/>
          </a:xfrm>
        </p:spPr>
        <p:txBody>
          <a:bodyPr tIns="0"/>
          <a:lstStyle>
            <a:lvl1pPr marL="0" indent="0">
              <a:spcBef>
                <a:spcPts val="0"/>
              </a:spcBef>
              <a:spcAft>
                <a:spcPts val="0"/>
              </a:spcAft>
              <a:buNone/>
              <a:defRPr/>
            </a:lvl1pPr>
          </a:lstStyle>
          <a:p>
            <a:pPr lvl="0"/>
            <a:r>
              <a:rPr lang="en-US" dirty="0"/>
              <a:t>Click to edit Master text styles</a:t>
            </a:r>
          </a:p>
        </p:txBody>
      </p:sp>
      <p:sp>
        <p:nvSpPr>
          <p:cNvPr id="32" name="Text Placeholder 24">
            <a:extLst>
              <a:ext uri="{FF2B5EF4-FFF2-40B4-BE49-F238E27FC236}">
                <a16:creationId xmlns:a16="http://schemas.microsoft.com/office/drawing/2014/main" id="{1B5BB2E3-968D-15DA-9475-A1B4D36B2232}"/>
              </a:ext>
            </a:extLst>
          </p:cNvPr>
          <p:cNvSpPr>
            <a:spLocks noGrp="1"/>
          </p:cNvSpPr>
          <p:nvPr>
            <p:ph type="body" sz="quarter" idx="23"/>
          </p:nvPr>
        </p:nvSpPr>
        <p:spPr>
          <a:xfrm>
            <a:off x="685799" y="4930717"/>
            <a:ext cx="7461503" cy="310896"/>
          </a:xfrm>
        </p:spPr>
        <p:txBody>
          <a:bodyPr/>
          <a:lstStyle>
            <a:lvl1pPr marL="0" indent="0">
              <a:spcBef>
                <a:spcPts val="0"/>
              </a:spcBef>
              <a:spcAft>
                <a:spcPts val="0"/>
              </a:spcAft>
              <a:buNone/>
              <a:defRPr cap="all" baseline="0"/>
            </a:lvl1pPr>
            <a:lvl2pPr>
              <a:buNone/>
              <a:defRPr/>
            </a:lvl2pPr>
            <a:lvl3pPr>
              <a:buNone/>
              <a:defRPr/>
            </a:lvl3pPr>
            <a:lvl4pPr>
              <a:buNone/>
              <a:defRPr/>
            </a:lvl4pPr>
            <a:lvl5pPr>
              <a:buNone/>
              <a:defRPr/>
            </a:lvl5pPr>
          </a:lstStyle>
          <a:p>
            <a:pPr lvl="0"/>
            <a:r>
              <a:rPr lang="en-US" dirty="0"/>
              <a:t>Click to edit Master text styles</a:t>
            </a:r>
          </a:p>
        </p:txBody>
      </p:sp>
      <p:sp>
        <p:nvSpPr>
          <p:cNvPr id="33" name="Text Placeholder 26">
            <a:extLst>
              <a:ext uri="{FF2B5EF4-FFF2-40B4-BE49-F238E27FC236}">
                <a16:creationId xmlns:a16="http://schemas.microsoft.com/office/drawing/2014/main" id="{A2C551BD-0E2A-B896-897E-0E875DC844A2}"/>
              </a:ext>
            </a:extLst>
          </p:cNvPr>
          <p:cNvSpPr>
            <a:spLocks noGrp="1"/>
          </p:cNvSpPr>
          <p:nvPr>
            <p:ph type="body" sz="quarter" idx="24"/>
          </p:nvPr>
        </p:nvSpPr>
        <p:spPr>
          <a:xfrm>
            <a:off x="685800" y="5330303"/>
            <a:ext cx="7461504" cy="310896"/>
          </a:xfrm>
        </p:spPr>
        <p:txBody>
          <a:bodyPr bIns="0"/>
          <a:lstStyle>
            <a:lvl1pPr marL="0" indent="0">
              <a:spcBef>
                <a:spcPts val="0"/>
              </a:spcBef>
              <a:spcAft>
                <a:spcPts val="0"/>
              </a:spcAft>
              <a:buNone/>
              <a:defRPr b="1"/>
            </a:lvl1pPr>
            <a:lvl2pPr>
              <a:buNone/>
              <a:defRPr/>
            </a:lvl2pPr>
          </a:lstStyle>
          <a:p>
            <a:pPr lvl="0"/>
            <a:r>
              <a:rPr lang="en-US" dirty="0"/>
              <a:t>Click to edit Master text styles</a:t>
            </a:r>
          </a:p>
        </p:txBody>
      </p:sp>
      <p:sp>
        <p:nvSpPr>
          <p:cNvPr id="34" name="Text Placeholder 28">
            <a:extLst>
              <a:ext uri="{FF2B5EF4-FFF2-40B4-BE49-F238E27FC236}">
                <a16:creationId xmlns:a16="http://schemas.microsoft.com/office/drawing/2014/main" id="{390F11EF-476F-F1A8-DCF7-322BEFA6261A}"/>
              </a:ext>
            </a:extLst>
          </p:cNvPr>
          <p:cNvSpPr>
            <a:spLocks noGrp="1"/>
          </p:cNvSpPr>
          <p:nvPr>
            <p:ph type="body" sz="quarter" idx="25"/>
          </p:nvPr>
        </p:nvSpPr>
        <p:spPr>
          <a:xfrm>
            <a:off x="685800" y="5676419"/>
            <a:ext cx="7461504" cy="484632"/>
          </a:xfrm>
        </p:spPr>
        <p:txBody>
          <a:bodyPr tIns="0"/>
          <a:lstStyle>
            <a:lvl1pPr marL="0" indent="0">
              <a:spcBef>
                <a:spcPts val="0"/>
              </a:spcBef>
              <a:spcAft>
                <a:spcPts val="0"/>
              </a:spcAft>
              <a:buNone/>
              <a:defRPr/>
            </a:lvl1pPr>
          </a:lstStyle>
          <a:p>
            <a:pPr lvl="0"/>
            <a:r>
              <a:rPr lang="en-US" dirty="0"/>
              <a:t>Click to edit Master text styles</a:t>
            </a:r>
          </a:p>
        </p:txBody>
      </p:sp>
    </p:spTree>
    <p:extLst>
      <p:ext uri="{BB962C8B-B14F-4D97-AF65-F5344CB8AC3E}">
        <p14:creationId xmlns:p14="http://schemas.microsoft.com/office/powerpoint/2010/main" val="75170757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2 Chart">
    <p:spTree>
      <p:nvGrpSpPr>
        <p:cNvPr id="1" name=""/>
        <p:cNvGrpSpPr/>
        <p:nvPr/>
      </p:nvGrpSpPr>
      <p:grpSpPr>
        <a:xfrm>
          <a:off x="0" y="0"/>
          <a:ext cx="0" cy="0"/>
          <a:chOff x="0" y="0"/>
          <a:chExt cx="0" cy="0"/>
        </a:xfrm>
      </p:grpSpPr>
      <p:sp>
        <p:nvSpPr>
          <p:cNvPr id="13" name="SmartArt Placeholder 12">
            <a:extLst>
              <a:ext uri="{FF2B5EF4-FFF2-40B4-BE49-F238E27FC236}">
                <a16:creationId xmlns:a16="http://schemas.microsoft.com/office/drawing/2014/main" id="{81981A87-A995-7757-C62D-631F2C0174A0}"/>
              </a:ext>
            </a:extLst>
          </p:cNvPr>
          <p:cNvSpPr>
            <a:spLocks noGrp="1"/>
          </p:cNvSpPr>
          <p:nvPr>
            <p:ph type="dgm" sz="quarter" idx="21"/>
          </p:nvPr>
        </p:nvSpPr>
        <p:spPr>
          <a:xfrm>
            <a:off x="392723" y="2138624"/>
            <a:ext cx="6217920" cy="3200400"/>
          </a:xfrm>
        </p:spPr>
        <p:txBody>
          <a:bodyPr/>
          <a:lstStyle/>
          <a:p>
            <a:r>
              <a:rPr lang="en-US"/>
              <a:t>Click icon to add SmartArt graphic</a:t>
            </a:r>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p:txBody>
          <a:bodyPr/>
          <a:lstStyle/>
          <a:p>
            <a:fld id="{FD550D4C-7310-48EB-AB4A-11C1BDEC928F}" type="slidenum">
              <a:rPr lang="en-US" smtClean="0"/>
              <a:pPr/>
              <a:t>‹#›</a:t>
            </a:fld>
            <a:endParaRPr lang="en-US"/>
          </a:p>
        </p:txBody>
      </p:sp>
      <p:sp>
        <p:nvSpPr>
          <p:cNvPr id="11" name="Title 1">
            <a:extLst>
              <a:ext uri="{FF2B5EF4-FFF2-40B4-BE49-F238E27FC236}">
                <a16:creationId xmlns:a16="http://schemas.microsoft.com/office/drawing/2014/main" id="{380CBD81-BF35-3FFE-84F1-E86AACCAD69D}"/>
              </a:ext>
            </a:extLst>
          </p:cNvPr>
          <p:cNvSpPr>
            <a:spLocks noGrp="1"/>
          </p:cNvSpPr>
          <p:nvPr>
            <p:ph type="title"/>
          </p:nvPr>
        </p:nvSpPr>
        <p:spPr>
          <a:xfrm>
            <a:off x="548640" y="917468"/>
            <a:ext cx="10972800" cy="454132"/>
          </a:xfrm>
        </p:spPr>
        <p:txBody>
          <a:bodyPr anchor="t"/>
          <a:lstStyle/>
          <a:p>
            <a:r>
              <a:rPr lang="en-US"/>
              <a:t>Click to edit Master title style</a:t>
            </a:r>
          </a:p>
        </p:txBody>
      </p:sp>
      <p:sp>
        <p:nvSpPr>
          <p:cNvPr id="2" name="Text Placeholder 2">
            <a:extLst>
              <a:ext uri="{FF2B5EF4-FFF2-40B4-BE49-F238E27FC236}">
                <a16:creationId xmlns:a16="http://schemas.microsoft.com/office/drawing/2014/main" id="{07291B50-950D-AF49-B4EA-18BC42DC528B}"/>
              </a:ext>
            </a:extLst>
          </p:cNvPr>
          <p:cNvSpPr>
            <a:spLocks noGrp="1"/>
          </p:cNvSpPr>
          <p:nvPr>
            <p:ph type="body" idx="1"/>
          </p:nvPr>
        </p:nvSpPr>
        <p:spPr>
          <a:xfrm>
            <a:off x="609600" y="1549372"/>
            <a:ext cx="4114800" cy="411480"/>
          </a:xfrm>
        </p:spPr>
        <p:txBody>
          <a:bodyPr anchor="t">
            <a:normAutofit/>
          </a:bodyPr>
          <a:lstStyle>
            <a:lvl1pPr marL="0" indent="0">
              <a:lnSpc>
                <a:spcPct val="90000"/>
              </a:lnSpc>
              <a:buNone/>
              <a:defRPr sz="12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Text Placeholder 2">
            <a:extLst>
              <a:ext uri="{FF2B5EF4-FFF2-40B4-BE49-F238E27FC236}">
                <a16:creationId xmlns:a16="http://schemas.microsoft.com/office/drawing/2014/main" id="{6C0E1EC6-E73F-3F00-51DA-45DA38C524CE}"/>
              </a:ext>
            </a:extLst>
          </p:cNvPr>
          <p:cNvSpPr>
            <a:spLocks noGrp="1"/>
          </p:cNvSpPr>
          <p:nvPr>
            <p:ph type="body" idx="17"/>
          </p:nvPr>
        </p:nvSpPr>
        <p:spPr>
          <a:xfrm>
            <a:off x="7694645" y="1549372"/>
            <a:ext cx="3886200" cy="411480"/>
          </a:xfrm>
        </p:spPr>
        <p:txBody>
          <a:bodyPr anchor="t">
            <a:normAutofit/>
          </a:bodyPr>
          <a:lstStyle>
            <a:lvl1pPr marL="0" indent="0">
              <a:lnSpc>
                <a:spcPct val="90000"/>
              </a:lnSpc>
              <a:buNone/>
              <a:defRPr sz="12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 name="Content Placeholder 7">
            <a:extLst>
              <a:ext uri="{FF2B5EF4-FFF2-40B4-BE49-F238E27FC236}">
                <a16:creationId xmlns:a16="http://schemas.microsoft.com/office/drawing/2014/main" id="{FAA56E11-EB8A-FA65-BA0C-C61E5075D18E}"/>
              </a:ext>
            </a:extLst>
          </p:cNvPr>
          <p:cNvSpPr>
            <a:spLocks noGrp="1"/>
          </p:cNvSpPr>
          <p:nvPr>
            <p:ph sz="quarter" idx="19"/>
          </p:nvPr>
        </p:nvSpPr>
        <p:spPr>
          <a:xfrm>
            <a:off x="609600" y="5394269"/>
            <a:ext cx="6001043" cy="609600"/>
          </a:xfrm>
        </p:spPr>
        <p:txBody>
          <a:bodyPr vert="horz" lIns="91440" tIns="45720" rIns="91440" bIns="45720" rtlCol="0" anchor="b">
            <a:normAutofit/>
          </a:bodyPr>
          <a:lstStyle>
            <a:lvl1pPr marL="0" indent="0">
              <a:buNone/>
              <a:defRPr lang="en-US" sz="800" i="1"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a:t>Click to edit Master text styles</a:t>
            </a:r>
          </a:p>
        </p:txBody>
      </p:sp>
      <p:sp>
        <p:nvSpPr>
          <p:cNvPr id="5" name="Content Placeholder 7">
            <a:extLst>
              <a:ext uri="{FF2B5EF4-FFF2-40B4-BE49-F238E27FC236}">
                <a16:creationId xmlns:a16="http://schemas.microsoft.com/office/drawing/2014/main" id="{03F92936-AF34-D19F-F4CD-7EE5F13EAB6F}"/>
              </a:ext>
            </a:extLst>
          </p:cNvPr>
          <p:cNvSpPr>
            <a:spLocks noGrp="1"/>
          </p:cNvSpPr>
          <p:nvPr>
            <p:ph sz="quarter" idx="20"/>
          </p:nvPr>
        </p:nvSpPr>
        <p:spPr>
          <a:xfrm>
            <a:off x="7694645" y="5394269"/>
            <a:ext cx="3881659" cy="609600"/>
          </a:xfrm>
        </p:spPr>
        <p:txBody>
          <a:bodyPr vert="horz" lIns="91440" tIns="45720" rIns="91440" bIns="45720" rtlCol="0" anchor="b">
            <a:normAutofit/>
          </a:bodyPr>
          <a:lstStyle>
            <a:lvl1pPr marL="0" indent="0">
              <a:buNone/>
              <a:defRPr lang="en-US" sz="800" i="1"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a:t>Click to edit Master text styles</a:t>
            </a:r>
          </a:p>
        </p:txBody>
      </p:sp>
      <p:sp>
        <p:nvSpPr>
          <p:cNvPr id="6" name="SmartArt Placeholder 12">
            <a:extLst>
              <a:ext uri="{FF2B5EF4-FFF2-40B4-BE49-F238E27FC236}">
                <a16:creationId xmlns:a16="http://schemas.microsoft.com/office/drawing/2014/main" id="{DF898E4B-91D0-9927-6BA1-88F3CA822160}"/>
              </a:ext>
            </a:extLst>
          </p:cNvPr>
          <p:cNvSpPr>
            <a:spLocks noGrp="1"/>
          </p:cNvSpPr>
          <p:nvPr>
            <p:ph type="dgm" sz="quarter" idx="22"/>
          </p:nvPr>
        </p:nvSpPr>
        <p:spPr>
          <a:xfrm>
            <a:off x="7699248" y="2057400"/>
            <a:ext cx="3950208" cy="3063240"/>
          </a:xfrm>
        </p:spPr>
        <p:txBody>
          <a:bodyPr/>
          <a:lstStyle/>
          <a:p>
            <a:r>
              <a:rPr lang="en-US"/>
              <a:t>Click icon to add SmartArt graphic</a:t>
            </a:r>
          </a:p>
        </p:txBody>
      </p:sp>
    </p:spTree>
    <p:extLst>
      <p:ext uri="{BB962C8B-B14F-4D97-AF65-F5344CB8AC3E}">
        <p14:creationId xmlns:p14="http://schemas.microsoft.com/office/powerpoint/2010/main" val="62466556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3 Points">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789381FB-D5D5-F5FC-EBFC-7C8A6AC1EA05}"/>
              </a:ext>
            </a:extLst>
          </p:cNvPr>
          <p:cNvSpPr>
            <a:spLocks noGrp="1"/>
          </p:cNvSpPr>
          <p:nvPr>
            <p:ph type="body" sz="quarter" idx="18" hasCustomPrompt="1"/>
          </p:nvPr>
        </p:nvSpPr>
        <p:spPr>
          <a:xfrm>
            <a:off x="609598" y="2139040"/>
            <a:ext cx="3198062" cy="1370262"/>
          </a:xfrm>
        </p:spPr>
        <p:txBody>
          <a:bodyPr/>
          <a:lstStyle>
            <a:lvl1pPr algn="l">
              <a:buNone/>
              <a:defRPr sz="7200" b="0"/>
            </a:lvl1pPr>
            <a:lvl2pPr algn="l">
              <a:buNone/>
              <a:defRPr sz="7200"/>
            </a:lvl2pPr>
            <a:lvl3pPr algn="l">
              <a:buNone/>
              <a:defRPr sz="7200"/>
            </a:lvl3pPr>
            <a:lvl4pPr algn="l">
              <a:buNone/>
              <a:defRPr sz="7200"/>
            </a:lvl4pPr>
            <a:lvl5pPr algn="l">
              <a:buNone/>
              <a:defRPr sz="7200"/>
            </a:lvl5pPr>
          </a:lstStyle>
          <a:p>
            <a:pPr lvl="0"/>
            <a:r>
              <a:rPr lang="en-US"/>
              <a:t>#</a:t>
            </a:r>
          </a:p>
        </p:txBody>
      </p:sp>
      <p:sp>
        <p:nvSpPr>
          <p:cNvPr id="9" name="Footer Placeholder 8">
            <a:extLst>
              <a:ext uri="{FF2B5EF4-FFF2-40B4-BE49-F238E27FC236}">
                <a16:creationId xmlns:a16="http://schemas.microsoft.com/office/drawing/2014/main" id="{B09198F5-FF38-389C-E060-120AC6301809}"/>
              </a:ext>
            </a:extLst>
          </p:cNvPr>
          <p:cNvSpPr>
            <a:spLocks noGrp="1"/>
          </p:cNvSpPr>
          <p:nvPr>
            <p:ph type="ftr" sz="quarter" idx="16"/>
          </p:nvPr>
        </p:nvSpPr>
        <p:spPr>
          <a:xfrm>
            <a:off x="2514600" y="322731"/>
            <a:ext cx="7162800" cy="283464"/>
          </a:xfrm>
        </p:spPr>
        <p:txBody>
          <a:bodyPr/>
          <a:lstStyle/>
          <a:p>
            <a:endParaRPr lang="en-US"/>
          </a:p>
        </p:txBody>
      </p:sp>
      <p:sp>
        <p:nvSpPr>
          <p:cNvPr id="4" name="Date Placeholder 3">
            <a:extLst>
              <a:ext uri="{FF2B5EF4-FFF2-40B4-BE49-F238E27FC236}">
                <a16:creationId xmlns:a16="http://schemas.microsoft.com/office/drawing/2014/main" id="{15305F20-8340-4F06-2EA5-4D05FFED4587}"/>
              </a:ext>
            </a:extLst>
          </p:cNvPr>
          <p:cNvSpPr>
            <a:spLocks noGrp="1"/>
          </p:cNvSpPr>
          <p:nvPr>
            <p:ph type="dt" sz="half" idx="15"/>
          </p:nvPr>
        </p:nvSpPr>
        <p:spPr>
          <a:xfrm>
            <a:off x="609600" y="322731"/>
            <a:ext cx="914400" cy="283464"/>
          </a:xfrm>
        </p:spPr>
        <p:txBody>
          <a:bodyPr/>
          <a:lstStyle/>
          <a:p>
            <a:endParaRPr lang="en-US"/>
          </a:p>
        </p:txBody>
      </p:sp>
      <p:sp>
        <p:nvSpPr>
          <p:cNvPr id="10" name="Slide Number Placeholder 9">
            <a:extLst>
              <a:ext uri="{FF2B5EF4-FFF2-40B4-BE49-F238E27FC236}">
                <a16:creationId xmlns:a16="http://schemas.microsoft.com/office/drawing/2014/main" id="{4963CA08-6B63-DC1E-8CB3-C323C9040122}"/>
              </a:ext>
            </a:extLst>
          </p:cNvPr>
          <p:cNvSpPr>
            <a:spLocks noGrp="1"/>
          </p:cNvSpPr>
          <p:nvPr>
            <p:ph type="sldNum" sz="quarter" idx="17"/>
          </p:nvPr>
        </p:nvSpPr>
        <p:spPr>
          <a:xfrm>
            <a:off x="10661776" y="322731"/>
            <a:ext cx="914400" cy="283464"/>
          </a:xfrm>
        </p:spPr>
        <p:txBody>
          <a:bodyPr/>
          <a:lstStyle/>
          <a:p>
            <a:fld id="{FD550D4C-7310-48EB-AB4A-11C1BDEC928F}" type="slidenum">
              <a:rPr lang="en-US" smtClean="0"/>
              <a:pPr/>
              <a:t>‹#›</a:t>
            </a:fld>
            <a:endParaRPr lang="en-US"/>
          </a:p>
        </p:txBody>
      </p:sp>
      <p:sp>
        <p:nvSpPr>
          <p:cNvPr id="31" name="Title 1">
            <a:extLst>
              <a:ext uri="{FF2B5EF4-FFF2-40B4-BE49-F238E27FC236}">
                <a16:creationId xmlns:a16="http://schemas.microsoft.com/office/drawing/2014/main" id="{CB3FE73B-3AD9-98B2-A048-AE5AC8B71869}"/>
              </a:ext>
            </a:extLst>
          </p:cNvPr>
          <p:cNvSpPr>
            <a:spLocks noGrp="1"/>
          </p:cNvSpPr>
          <p:nvPr>
            <p:ph type="title"/>
          </p:nvPr>
        </p:nvSpPr>
        <p:spPr>
          <a:xfrm>
            <a:off x="548640" y="1371600"/>
            <a:ext cx="10049127" cy="606887"/>
          </a:xfrm>
        </p:spPr>
        <p:txBody>
          <a:bodyPr anchor="t">
            <a:normAutofit/>
          </a:bodyPr>
          <a:lstStyle>
            <a:lvl1pPr>
              <a:defRPr sz="2400"/>
            </a:lvl1pPr>
          </a:lstStyle>
          <a:p>
            <a:r>
              <a:rPr lang="en-US"/>
              <a:t>Click to edit Master title style</a:t>
            </a:r>
          </a:p>
        </p:txBody>
      </p:sp>
      <p:sp>
        <p:nvSpPr>
          <p:cNvPr id="5" name="Rectangle 4">
            <a:extLst>
              <a:ext uri="{FF2B5EF4-FFF2-40B4-BE49-F238E27FC236}">
                <a16:creationId xmlns:a16="http://schemas.microsoft.com/office/drawing/2014/main" id="{C2A389BD-CE85-3901-DB9E-164A010CF891}"/>
              </a:ext>
            </a:extLst>
          </p:cNvPr>
          <p:cNvSpPr/>
          <p:nvPr/>
        </p:nvSpPr>
        <p:spPr>
          <a:xfrm>
            <a:off x="609599" y="3613601"/>
            <a:ext cx="3200400" cy="109720"/>
          </a:xfrm>
          <a:prstGeom prst="rect">
            <a:avLst/>
          </a:prstGeom>
          <a:no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FB0FFFB-CD79-0907-36E1-97D0009132A6}"/>
              </a:ext>
            </a:extLst>
          </p:cNvPr>
          <p:cNvSpPr/>
          <p:nvPr/>
        </p:nvSpPr>
        <p:spPr>
          <a:xfrm>
            <a:off x="8382001" y="3613601"/>
            <a:ext cx="3200400" cy="109720"/>
          </a:xfrm>
          <a:prstGeom prst="rect">
            <a:avLst/>
          </a:prstGeom>
          <a:no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3AD88547-6776-7047-367C-EF2206D2AA7A}"/>
              </a:ext>
            </a:extLst>
          </p:cNvPr>
          <p:cNvSpPr>
            <a:spLocks noGrp="1"/>
          </p:cNvSpPr>
          <p:nvPr>
            <p:ph type="body" sz="quarter" idx="19" hasCustomPrompt="1"/>
          </p:nvPr>
        </p:nvSpPr>
        <p:spPr>
          <a:xfrm>
            <a:off x="4491261" y="2139040"/>
            <a:ext cx="3204938" cy="1370262"/>
          </a:xfrm>
        </p:spPr>
        <p:txBody>
          <a:bodyPr/>
          <a:lstStyle>
            <a:lvl1pPr algn="l">
              <a:buNone/>
              <a:defRPr sz="7200" b="0"/>
            </a:lvl1pPr>
            <a:lvl2pPr algn="l">
              <a:buNone/>
              <a:defRPr sz="7200"/>
            </a:lvl2pPr>
            <a:lvl3pPr algn="l">
              <a:buNone/>
              <a:defRPr sz="7200"/>
            </a:lvl3pPr>
            <a:lvl4pPr algn="l">
              <a:buNone/>
              <a:defRPr sz="7200"/>
            </a:lvl4pPr>
            <a:lvl5pPr algn="l">
              <a:buNone/>
              <a:defRPr sz="7200"/>
            </a:lvl5pPr>
          </a:lstStyle>
          <a:p>
            <a:pPr lvl="0"/>
            <a:r>
              <a:rPr lang="en-US"/>
              <a:t>#</a:t>
            </a:r>
          </a:p>
        </p:txBody>
      </p:sp>
      <p:sp>
        <p:nvSpPr>
          <p:cNvPr id="15" name="Text Placeholder 12">
            <a:extLst>
              <a:ext uri="{FF2B5EF4-FFF2-40B4-BE49-F238E27FC236}">
                <a16:creationId xmlns:a16="http://schemas.microsoft.com/office/drawing/2014/main" id="{F7983579-5171-59C1-8539-14B50EE2359A}"/>
              </a:ext>
            </a:extLst>
          </p:cNvPr>
          <p:cNvSpPr>
            <a:spLocks noGrp="1"/>
          </p:cNvSpPr>
          <p:nvPr>
            <p:ph type="body" sz="quarter" idx="20" hasCustomPrompt="1"/>
          </p:nvPr>
        </p:nvSpPr>
        <p:spPr>
          <a:xfrm>
            <a:off x="8379799" y="2143335"/>
            <a:ext cx="3204938" cy="1370262"/>
          </a:xfrm>
        </p:spPr>
        <p:txBody>
          <a:bodyPr/>
          <a:lstStyle>
            <a:lvl1pPr algn="l">
              <a:buNone/>
              <a:defRPr sz="7200" b="0"/>
            </a:lvl1pPr>
            <a:lvl2pPr algn="l">
              <a:buNone/>
              <a:defRPr sz="7200"/>
            </a:lvl2pPr>
            <a:lvl3pPr algn="l">
              <a:buNone/>
              <a:defRPr sz="7200"/>
            </a:lvl3pPr>
            <a:lvl4pPr algn="l">
              <a:buNone/>
              <a:defRPr sz="7200"/>
            </a:lvl4pPr>
            <a:lvl5pPr algn="l">
              <a:buNone/>
              <a:defRPr sz="7200"/>
            </a:lvl5pPr>
          </a:lstStyle>
          <a:p>
            <a:pPr lvl="0"/>
            <a:r>
              <a:rPr lang="en-US"/>
              <a:t>#</a:t>
            </a:r>
          </a:p>
        </p:txBody>
      </p:sp>
      <p:sp>
        <p:nvSpPr>
          <p:cNvPr id="2" name="Rectangle 1">
            <a:extLst>
              <a:ext uri="{FF2B5EF4-FFF2-40B4-BE49-F238E27FC236}">
                <a16:creationId xmlns:a16="http://schemas.microsoft.com/office/drawing/2014/main" id="{6B562FFB-4EE2-C67D-14C3-D43592A27824}"/>
              </a:ext>
            </a:extLst>
          </p:cNvPr>
          <p:cNvSpPr/>
          <p:nvPr userDrawn="1"/>
        </p:nvSpPr>
        <p:spPr>
          <a:xfrm>
            <a:off x="609599" y="3613601"/>
            <a:ext cx="3200400" cy="109720"/>
          </a:xfrm>
          <a:prstGeom prst="rect">
            <a:avLst/>
          </a:prstGeom>
          <a:no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C66E5CED-E866-E426-2803-8B5FF4315CA9}"/>
              </a:ext>
            </a:extLst>
          </p:cNvPr>
          <p:cNvSpPr/>
          <p:nvPr userDrawn="1"/>
        </p:nvSpPr>
        <p:spPr>
          <a:xfrm>
            <a:off x="4495800" y="3613601"/>
            <a:ext cx="3200400" cy="109720"/>
          </a:xfrm>
          <a:prstGeom prst="rect">
            <a:avLst/>
          </a:prstGeom>
          <a:no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1EA95AD-BEFF-07A4-2B62-EBA2BD89839C}"/>
              </a:ext>
            </a:extLst>
          </p:cNvPr>
          <p:cNvSpPr/>
          <p:nvPr userDrawn="1"/>
        </p:nvSpPr>
        <p:spPr>
          <a:xfrm>
            <a:off x="8382001" y="3613601"/>
            <a:ext cx="3200400" cy="109720"/>
          </a:xfrm>
          <a:prstGeom prst="rect">
            <a:avLst/>
          </a:prstGeom>
          <a:no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7">
            <a:extLst>
              <a:ext uri="{FF2B5EF4-FFF2-40B4-BE49-F238E27FC236}">
                <a16:creationId xmlns:a16="http://schemas.microsoft.com/office/drawing/2014/main" id="{07FD1715-EB5F-7431-0FA4-974BE90E19C2}"/>
              </a:ext>
            </a:extLst>
          </p:cNvPr>
          <p:cNvSpPr>
            <a:spLocks noGrp="1"/>
          </p:cNvSpPr>
          <p:nvPr>
            <p:ph sz="quarter" idx="14"/>
          </p:nvPr>
        </p:nvSpPr>
        <p:spPr>
          <a:xfrm>
            <a:off x="533400" y="4331298"/>
            <a:ext cx="3246120" cy="1459902"/>
          </a:xfrm>
        </p:spPr>
        <p:txBody>
          <a:bodyPr/>
          <a:lstStyle>
            <a:lvl1pPr marL="0">
              <a:lnSpc>
                <a:spcPct val="100000"/>
              </a:lnSpc>
              <a:buNone/>
              <a:defRPr sz="1200"/>
            </a:lvl1pPr>
            <a:lvl2pPr>
              <a:buNone/>
              <a:defRPr/>
            </a:lvl2pPr>
            <a:lvl3pPr>
              <a:buNone/>
              <a:defRPr/>
            </a:lvl3pPr>
            <a:lvl4pPr>
              <a:buNone/>
              <a:defRPr/>
            </a:lvl4pPr>
            <a:lvl5pPr>
              <a:buNone/>
              <a:defRPr/>
            </a:lvl5pPr>
          </a:lstStyle>
          <a:p>
            <a:pPr lvl="0"/>
            <a:r>
              <a:rPr lang="en-US" dirty="0"/>
              <a:t>Click to edit Master text styles</a:t>
            </a:r>
          </a:p>
        </p:txBody>
      </p:sp>
      <p:sp>
        <p:nvSpPr>
          <p:cNvPr id="11" name="Text Placeholder 2">
            <a:extLst>
              <a:ext uri="{FF2B5EF4-FFF2-40B4-BE49-F238E27FC236}">
                <a16:creationId xmlns:a16="http://schemas.microsoft.com/office/drawing/2014/main" id="{8219E2CA-CCF0-ECA0-DA94-2318A9D72066}"/>
              </a:ext>
            </a:extLst>
          </p:cNvPr>
          <p:cNvSpPr>
            <a:spLocks noGrp="1"/>
          </p:cNvSpPr>
          <p:nvPr>
            <p:ph type="body" idx="1"/>
          </p:nvPr>
        </p:nvSpPr>
        <p:spPr>
          <a:xfrm>
            <a:off x="533400" y="3886200"/>
            <a:ext cx="3246120" cy="411480"/>
          </a:xfrm>
        </p:spPr>
        <p:txBody>
          <a:bodyPr anchor="b">
            <a:normAutofit/>
          </a:bodyPr>
          <a:lstStyle>
            <a:lvl1pPr marL="0" indent="0">
              <a:lnSpc>
                <a:spcPct val="80000"/>
              </a:lnSpc>
              <a:buNone/>
              <a:defRPr sz="12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Content Placeholder 7">
            <a:extLst>
              <a:ext uri="{FF2B5EF4-FFF2-40B4-BE49-F238E27FC236}">
                <a16:creationId xmlns:a16="http://schemas.microsoft.com/office/drawing/2014/main" id="{F3A0FA87-E5CC-0165-6F57-039D978C3DE0}"/>
              </a:ext>
            </a:extLst>
          </p:cNvPr>
          <p:cNvSpPr>
            <a:spLocks noGrp="1"/>
          </p:cNvSpPr>
          <p:nvPr>
            <p:ph sz="quarter" idx="31"/>
          </p:nvPr>
        </p:nvSpPr>
        <p:spPr>
          <a:xfrm>
            <a:off x="4419600" y="4332841"/>
            <a:ext cx="3246120" cy="1459902"/>
          </a:xfrm>
        </p:spPr>
        <p:txBody>
          <a:bodyPr/>
          <a:lstStyle>
            <a:lvl1pPr marL="0">
              <a:lnSpc>
                <a:spcPct val="100000"/>
              </a:lnSpc>
              <a:buNone/>
              <a:defRPr sz="1200"/>
            </a:lvl1pPr>
            <a:lvl2pPr>
              <a:buNone/>
              <a:defRPr/>
            </a:lvl2pPr>
            <a:lvl3pPr>
              <a:buNone/>
              <a:defRPr/>
            </a:lvl3pPr>
            <a:lvl4pPr>
              <a:buNone/>
              <a:defRPr/>
            </a:lvl4pPr>
            <a:lvl5pPr>
              <a:buNone/>
              <a:defRPr/>
            </a:lvl5pPr>
          </a:lstStyle>
          <a:p>
            <a:pPr lvl="0"/>
            <a:r>
              <a:rPr lang="en-US" dirty="0"/>
              <a:t>Click to edit Master text styles</a:t>
            </a:r>
          </a:p>
        </p:txBody>
      </p:sp>
      <p:sp>
        <p:nvSpPr>
          <p:cNvPr id="16" name="Text Placeholder 2">
            <a:extLst>
              <a:ext uri="{FF2B5EF4-FFF2-40B4-BE49-F238E27FC236}">
                <a16:creationId xmlns:a16="http://schemas.microsoft.com/office/drawing/2014/main" id="{7DB65018-61A8-7205-ED17-47A5423D7F57}"/>
              </a:ext>
            </a:extLst>
          </p:cNvPr>
          <p:cNvSpPr>
            <a:spLocks noGrp="1"/>
          </p:cNvSpPr>
          <p:nvPr>
            <p:ph type="body" idx="32"/>
          </p:nvPr>
        </p:nvSpPr>
        <p:spPr>
          <a:xfrm>
            <a:off x="4419600" y="3887743"/>
            <a:ext cx="3246120" cy="411480"/>
          </a:xfrm>
        </p:spPr>
        <p:txBody>
          <a:bodyPr anchor="b">
            <a:normAutofit/>
          </a:bodyPr>
          <a:lstStyle>
            <a:lvl1pPr marL="0" indent="0">
              <a:lnSpc>
                <a:spcPct val="80000"/>
              </a:lnSpc>
              <a:buNone/>
              <a:defRPr sz="12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7" name="Content Placeholder 7">
            <a:extLst>
              <a:ext uri="{FF2B5EF4-FFF2-40B4-BE49-F238E27FC236}">
                <a16:creationId xmlns:a16="http://schemas.microsoft.com/office/drawing/2014/main" id="{5CA9846B-7EE3-8994-22F5-B491EDD3E574}"/>
              </a:ext>
            </a:extLst>
          </p:cNvPr>
          <p:cNvSpPr>
            <a:spLocks noGrp="1"/>
          </p:cNvSpPr>
          <p:nvPr>
            <p:ph sz="quarter" idx="33"/>
          </p:nvPr>
        </p:nvSpPr>
        <p:spPr>
          <a:xfrm>
            <a:off x="8305800" y="4331298"/>
            <a:ext cx="3246120" cy="1459902"/>
          </a:xfrm>
        </p:spPr>
        <p:txBody>
          <a:bodyPr/>
          <a:lstStyle>
            <a:lvl1pPr marL="0">
              <a:lnSpc>
                <a:spcPct val="100000"/>
              </a:lnSpc>
              <a:buNone/>
              <a:defRPr sz="1200"/>
            </a:lvl1pPr>
            <a:lvl2pPr>
              <a:buNone/>
              <a:defRPr/>
            </a:lvl2pPr>
            <a:lvl3pPr>
              <a:buNone/>
              <a:defRPr/>
            </a:lvl3pPr>
            <a:lvl4pPr>
              <a:buNone/>
              <a:defRPr/>
            </a:lvl4pPr>
            <a:lvl5pPr>
              <a:buNone/>
              <a:defRPr/>
            </a:lvl5pPr>
          </a:lstStyle>
          <a:p>
            <a:pPr lvl="0"/>
            <a:r>
              <a:rPr lang="en-US" dirty="0"/>
              <a:t>Click to edit Master text styles</a:t>
            </a:r>
          </a:p>
        </p:txBody>
      </p:sp>
      <p:sp>
        <p:nvSpPr>
          <p:cNvPr id="19" name="Text Placeholder 2">
            <a:extLst>
              <a:ext uri="{FF2B5EF4-FFF2-40B4-BE49-F238E27FC236}">
                <a16:creationId xmlns:a16="http://schemas.microsoft.com/office/drawing/2014/main" id="{F759E15B-1617-2083-BA11-2E0F365B23C5}"/>
              </a:ext>
            </a:extLst>
          </p:cNvPr>
          <p:cNvSpPr>
            <a:spLocks noGrp="1"/>
          </p:cNvSpPr>
          <p:nvPr>
            <p:ph type="body" idx="34"/>
          </p:nvPr>
        </p:nvSpPr>
        <p:spPr>
          <a:xfrm>
            <a:off x="8305800" y="3886200"/>
            <a:ext cx="3246120" cy="411480"/>
          </a:xfrm>
        </p:spPr>
        <p:txBody>
          <a:bodyPr anchor="b">
            <a:normAutofit/>
          </a:bodyPr>
          <a:lstStyle>
            <a:lvl1pPr marL="0" indent="0">
              <a:lnSpc>
                <a:spcPct val="80000"/>
              </a:lnSpc>
              <a:buNone/>
              <a:defRPr sz="12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379922343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Custom Chart">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901101B3-1323-1617-16D7-011E0F5BA464}"/>
              </a:ext>
            </a:extLst>
          </p:cNvPr>
          <p:cNvSpPr/>
          <p:nvPr userDrawn="1"/>
        </p:nvSpPr>
        <p:spPr>
          <a:xfrm>
            <a:off x="609598" y="4664643"/>
            <a:ext cx="3337560" cy="1143000"/>
          </a:xfrm>
          <a:prstGeom prst="rect">
            <a:avLst/>
          </a:prstGeom>
          <a:solidFill>
            <a:schemeClr val="accent6"/>
          </a:solidFill>
          <a:ln w="12700" cap="flat" cmpd="sng" algn="ctr">
            <a:noFill/>
            <a:prstDash val="soli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buClr>
                <a:srgbClr val="000000"/>
              </a:buClr>
              <a:buSzPct val="110000"/>
            </a:pPr>
            <a:endParaRPr lang="en-US" sz="1400" b="1" kern="0">
              <a:solidFill>
                <a:srgbClr val="000000"/>
              </a:solidFill>
              <a:latin typeface="BLK Fort"/>
            </a:endParaRPr>
          </a:p>
        </p:txBody>
      </p:sp>
      <p:sp>
        <p:nvSpPr>
          <p:cNvPr id="25" name="Rectangle 24">
            <a:extLst>
              <a:ext uri="{FF2B5EF4-FFF2-40B4-BE49-F238E27FC236}">
                <a16:creationId xmlns:a16="http://schemas.microsoft.com/office/drawing/2014/main" id="{A7D1B7F6-EACB-5126-4991-78CAA05E3261}"/>
              </a:ext>
            </a:extLst>
          </p:cNvPr>
          <p:cNvSpPr/>
          <p:nvPr userDrawn="1"/>
        </p:nvSpPr>
        <p:spPr>
          <a:xfrm>
            <a:off x="4427220" y="4664643"/>
            <a:ext cx="3337560" cy="1143000"/>
          </a:xfrm>
          <a:prstGeom prst="rect">
            <a:avLst/>
          </a:prstGeom>
          <a:solidFill>
            <a:schemeClr val="accent6"/>
          </a:solidFill>
          <a:ln w="12700" cap="flat" cmpd="sng" algn="ctr">
            <a:noFill/>
            <a:prstDash val="soli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buClr>
                <a:srgbClr val="000000"/>
              </a:buClr>
              <a:buSzPct val="110000"/>
            </a:pPr>
            <a:endParaRPr lang="en-US" sz="1400" b="1" kern="0">
              <a:solidFill>
                <a:srgbClr val="000000"/>
              </a:solidFill>
              <a:latin typeface="BLK Fort"/>
            </a:endParaRPr>
          </a:p>
        </p:txBody>
      </p:sp>
      <p:sp>
        <p:nvSpPr>
          <p:cNvPr id="26" name="Rectangle 25">
            <a:extLst>
              <a:ext uri="{FF2B5EF4-FFF2-40B4-BE49-F238E27FC236}">
                <a16:creationId xmlns:a16="http://schemas.microsoft.com/office/drawing/2014/main" id="{EE02B2A1-926A-99A0-0323-FBB57429DAFF}"/>
              </a:ext>
            </a:extLst>
          </p:cNvPr>
          <p:cNvSpPr/>
          <p:nvPr userDrawn="1"/>
        </p:nvSpPr>
        <p:spPr>
          <a:xfrm>
            <a:off x="8246061" y="4648200"/>
            <a:ext cx="3337560" cy="1143000"/>
          </a:xfrm>
          <a:prstGeom prst="rect">
            <a:avLst/>
          </a:prstGeom>
          <a:solidFill>
            <a:schemeClr val="accent6"/>
          </a:solidFill>
          <a:ln w="12700" cap="flat" cmpd="sng" algn="ctr">
            <a:noFill/>
            <a:prstDash val="soli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buClr>
                <a:srgbClr val="000000"/>
              </a:buClr>
              <a:buSzPct val="110000"/>
            </a:pPr>
            <a:endParaRPr lang="en-US" sz="1400" b="1" kern="0">
              <a:solidFill>
                <a:srgbClr val="000000"/>
              </a:solidFill>
              <a:latin typeface="BLK Fort"/>
            </a:endParaRPr>
          </a:p>
        </p:txBody>
      </p:sp>
      <p:sp>
        <p:nvSpPr>
          <p:cNvPr id="5" name="Rectangle 4">
            <a:extLst>
              <a:ext uri="{FF2B5EF4-FFF2-40B4-BE49-F238E27FC236}">
                <a16:creationId xmlns:a16="http://schemas.microsoft.com/office/drawing/2014/main" id="{40D84282-BD9C-B868-A4A2-3D896FA79A0A}"/>
              </a:ext>
            </a:extLst>
          </p:cNvPr>
          <p:cNvSpPr/>
          <p:nvPr userDrawn="1"/>
        </p:nvSpPr>
        <p:spPr>
          <a:xfrm>
            <a:off x="6278764" y="1828799"/>
            <a:ext cx="2514600" cy="2057400"/>
          </a:xfrm>
          <a:prstGeom prst="rect">
            <a:avLst/>
          </a:prstGeom>
          <a:solidFill>
            <a:schemeClr val="tx2"/>
          </a:solidFill>
          <a:ln w="9525" cap="flat" cmpd="sng" algn="ctr">
            <a:noFill/>
            <a:prstDash val="soli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buClr>
                <a:srgbClr val="000000"/>
              </a:buClr>
              <a:buSzPct val="110000"/>
            </a:pPr>
            <a:endParaRPr lang="en-US" sz="1400" b="1" kern="0">
              <a:ln>
                <a:noFill/>
              </a:ln>
              <a:solidFill>
                <a:srgbClr val="D2CABB"/>
              </a:solidFill>
              <a:latin typeface="BLK Fort"/>
            </a:endParaRPr>
          </a:p>
        </p:txBody>
      </p:sp>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a:xfrm>
            <a:off x="548640" y="914400"/>
            <a:ext cx="10963656" cy="685800"/>
          </a:xfrm>
        </p:spPr>
        <p:txBody>
          <a:bodyPr anchor="t"/>
          <a:lstStyle/>
          <a:p>
            <a:r>
              <a:rPr lang="en-US"/>
              <a:t>Click to edit Master title style</a:t>
            </a:r>
          </a:p>
        </p:txBody>
      </p:sp>
      <p:sp>
        <p:nvSpPr>
          <p:cNvPr id="9" name="Rectangle 8">
            <a:extLst>
              <a:ext uri="{FF2B5EF4-FFF2-40B4-BE49-F238E27FC236}">
                <a16:creationId xmlns:a16="http://schemas.microsoft.com/office/drawing/2014/main" id="{53CBD98E-5E39-997F-D31B-EA9C2DC8B25C}"/>
              </a:ext>
            </a:extLst>
          </p:cNvPr>
          <p:cNvSpPr/>
          <p:nvPr/>
        </p:nvSpPr>
        <p:spPr>
          <a:xfrm>
            <a:off x="3395211" y="1828800"/>
            <a:ext cx="2514600" cy="2057400"/>
          </a:xfrm>
          <a:prstGeom prst="rect">
            <a:avLst/>
          </a:prstGeom>
          <a:noFill/>
          <a:ln w="9525" cap="flat" cmpd="sng" algn="ctr">
            <a:solidFill>
              <a:schemeClr val="tx1"/>
            </a:solidFill>
            <a:prstDash val="soli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buClr>
                <a:srgbClr val="000000"/>
              </a:buClr>
              <a:buSzPct val="110000"/>
            </a:pPr>
            <a:endParaRPr lang="en-US" sz="1400" b="1" kern="0">
              <a:ln>
                <a:noFill/>
              </a:ln>
              <a:solidFill>
                <a:srgbClr val="D2CABB"/>
              </a:solidFill>
              <a:latin typeface="BLK Fort"/>
            </a:endParaRPr>
          </a:p>
        </p:txBody>
      </p:sp>
      <p:sp>
        <p:nvSpPr>
          <p:cNvPr id="13" name="Rectangle 12">
            <a:extLst>
              <a:ext uri="{FF2B5EF4-FFF2-40B4-BE49-F238E27FC236}">
                <a16:creationId xmlns:a16="http://schemas.microsoft.com/office/drawing/2014/main" id="{3455B274-7400-5A9D-DBBA-69BBAD632EAA}"/>
              </a:ext>
            </a:extLst>
          </p:cNvPr>
          <p:cNvSpPr/>
          <p:nvPr/>
        </p:nvSpPr>
        <p:spPr>
          <a:xfrm>
            <a:off x="619123" y="1828799"/>
            <a:ext cx="2514600" cy="2057400"/>
          </a:xfrm>
          <a:prstGeom prst="rect">
            <a:avLst/>
          </a:prstGeom>
          <a:noFill/>
          <a:ln w="9525" cap="flat" cmpd="sng" algn="ctr">
            <a:solidFill>
              <a:schemeClr val="tx1"/>
            </a:solidFill>
            <a:prstDash val="soli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buClr>
                <a:srgbClr val="000000"/>
              </a:buClr>
              <a:buSzPct val="110000"/>
            </a:pPr>
            <a:endParaRPr lang="en-US" sz="1400" b="1" kern="0">
              <a:ln>
                <a:noFill/>
              </a:ln>
              <a:solidFill>
                <a:srgbClr val="D2CABB"/>
              </a:solidFill>
              <a:latin typeface="BLK Fort"/>
            </a:endParaRPr>
          </a:p>
        </p:txBody>
      </p:sp>
      <p:sp>
        <p:nvSpPr>
          <p:cNvPr id="18" name="Rectangle 17">
            <a:extLst>
              <a:ext uri="{FF2B5EF4-FFF2-40B4-BE49-F238E27FC236}">
                <a16:creationId xmlns:a16="http://schemas.microsoft.com/office/drawing/2014/main" id="{619BC04E-B251-A6FD-5211-D4E27391A5A5}"/>
              </a:ext>
            </a:extLst>
          </p:cNvPr>
          <p:cNvSpPr/>
          <p:nvPr/>
        </p:nvSpPr>
        <p:spPr>
          <a:xfrm>
            <a:off x="9055166" y="1838130"/>
            <a:ext cx="2514600" cy="2057400"/>
          </a:xfrm>
          <a:prstGeom prst="rect">
            <a:avLst/>
          </a:prstGeom>
          <a:noFill/>
          <a:ln w="9525" cap="flat" cmpd="sng" algn="ctr">
            <a:solidFill>
              <a:schemeClr val="tx1"/>
            </a:solidFill>
            <a:prstDash val="soli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buClr>
                <a:srgbClr val="000000"/>
              </a:buClr>
              <a:buSzPct val="110000"/>
            </a:pPr>
            <a:endParaRPr lang="en-US" sz="1400" b="1" kern="0">
              <a:ln>
                <a:noFill/>
              </a:ln>
              <a:solidFill>
                <a:srgbClr val="D2CABB"/>
              </a:solidFill>
              <a:latin typeface="BLK Fort"/>
            </a:endParaRPr>
          </a:p>
        </p:txBody>
      </p:sp>
      <p:cxnSp>
        <p:nvCxnSpPr>
          <p:cNvPr id="20" name="Straight Connector 19">
            <a:extLst>
              <a:ext uri="{FF2B5EF4-FFF2-40B4-BE49-F238E27FC236}">
                <a16:creationId xmlns:a16="http://schemas.microsoft.com/office/drawing/2014/main" id="{C557956E-57C4-6BE6-DE8C-D4548E95361C}"/>
              </a:ext>
            </a:extLst>
          </p:cNvPr>
          <p:cNvCxnSpPr>
            <a:cxnSpLocks/>
          </p:cNvCxnSpPr>
          <p:nvPr/>
        </p:nvCxnSpPr>
        <p:spPr>
          <a:xfrm>
            <a:off x="7539484" y="3886198"/>
            <a:ext cx="0" cy="30480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962232A-649B-D4B5-5A6A-A7AB93EE8152}"/>
              </a:ext>
            </a:extLst>
          </p:cNvPr>
          <p:cNvCxnSpPr>
            <a:cxnSpLocks/>
          </p:cNvCxnSpPr>
          <p:nvPr/>
        </p:nvCxnSpPr>
        <p:spPr>
          <a:xfrm>
            <a:off x="2278378" y="4181856"/>
            <a:ext cx="0" cy="360000"/>
          </a:xfrm>
          <a:prstGeom prst="line">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C897E95-A3E4-F850-D1B9-565F0717FEAE}"/>
              </a:ext>
            </a:extLst>
          </p:cNvPr>
          <p:cNvCxnSpPr>
            <a:cxnSpLocks/>
          </p:cNvCxnSpPr>
          <p:nvPr/>
        </p:nvCxnSpPr>
        <p:spPr>
          <a:xfrm>
            <a:off x="9907524" y="4181856"/>
            <a:ext cx="0" cy="360000"/>
          </a:xfrm>
          <a:prstGeom prst="line">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11E9CBD-71AF-F018-83B3-64AB396F174B}"/>
              </a:ext>
            </a:extLst>
          </p:cNvPr>
          <p:cNvCxnSpPr>
            <a:cxnSpLocks/>
          </p:cNvCxnSpPr>
          <p:nvPr/>
        </p:nvCxnSpPr>
        <p:spPr>
          <a:xfrm>
            <a:off x="2278378" y="4191000"/>
            <a:ext cx="7625717"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48F773A2-FD07-258D-0877-BD9920A35F39}"/>
              </a:ext>
            </a:extLst>
          </p:cNvPr>
          <p:cNvCxnSpPr>
            <a:cxnSpLocks/>
          </p:cNvCxnSpPr>
          <p:nvPr/>
        </p:nvCxnSpPr>
        <p:spPr>
          <a:xfrm>
            <a:off x="6096000" y="4181856"/>
            <a:ext cx="0" cy="360000"/>
          </a:xfrm>
          <a:prstGeom prst="line">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AB2DF6B7-9450-37D2-7B02-B44C7BFD6A80}"/>
              </a:ext>
            </a:extLst>
          </p:cNvPr>
          <p:cNvSpPr/>
          <p:nvPr/>
        </p:nvSpPr>
        <p:spPr>
          <a:xfrm>
            <a:off x="609598" y="4664643"/>
            <a:ext cx="3337560" cy="1143000"/>
          </a:xfrm>
          <a:prstGeom prst="rect">
            <a:avLst/>
          </a:prstGeom>
          <a:solidFill>
            <a:schemeClr val="accent6"/>
          </a:solidFill>
          <a:ln w="12700" cap="flat" cmpd="sng" algn="ctr">
            <a:noFill/>
            <a:prstDash val="soli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buClr>
                <a:srgbClr val="000000"/>
              </a:buClr>
              <a:buSzPct val="110000"/>
            </a:pPr>
            <a:endParaRPr lang="en-US" sz="1400" b="1" kern="0">
              <a:solidFill>
                <a:srgbClr val="000000"/>
              </a:solidFill>
              <a:latin typeface="BLK Fort"/>
            </a:endParaRPr>
          </a:p>
        </p:txBody>
      </p:sp>
      <p:sp>
        <p:nvSpPr>
          <p:cNvPr id="48" name="Date Placeholder 47">
            <a:extLst>
              <a:ext uri="{FF2B5EF4-FFF2-40B4-BE49-F238E27FC236}">
                <a16:creationId xmlns:a16="http://schemas.microsoft.com/office/drawing/2014/main" id="{030E308E-A6C1-B6C4-7E07-09F84928A2AE}"/>
              </a:ext>
            </a:extLst>
          </p:cNvPr>
          <p:cNvSpPr>
            <a:spLocks noGrp="1"/>
          </p:cNvSpPr>
          <p:nvPr>
            <p:ph type="dt" sz="half" idx="26"/>
          </p:nvPr>
        </p:nvSpPr>
        <p:spPr/>
        <p:txBody>
          <a:bodyPr/>
          <a:lstStyle/>
          <a:p>
            <a:endParaRPr lang="en-US" sz="800"/>
          </a:p>
        </p:txBody>
      </p:sp>
      <p:sp>
        <p:nvSpPr>
          <p:cNvPr id="49" name="Footer Placeholder 48">
            <a:extLst>
              <a:ext uri="{FF2B5EF4-FFF2-40B4-BE49-F238E27FC236}">
                <a16:creationId xmlns:a16="http://schemas.microsoft.com/office/drawing/2014/main" id="{1E835E77-831B-1080-3C81-3E1FC6E8AE92}"/>
              </a:ext>
            </a:extLst>
          </p:cNvPr>
          <p:cNvSpPr>
            <a:spLocks noGrp="1"/>
          </p:cNvSpPr>
          <p:nvPr>
            <p:ph type="ftr" sz="quarter" idx="27"/>
          </p:nvPr>
        </p:nvSpPr>
        <p:spPr/>
        <p:txBody>
          <a:bodyPr/>
          <a:lstStyle/>
          <a:p>
            <a:endParaRPr lang="en-US" sz="800"/>
          </a:p>
        </p:txBody>
      </p:sp>
      <p:sp>
        <p:nvSpPr>
          <p:cNvPr id="50" name="Slide Number Placeholder 49">
            <a:extLst>
              <a:ext uri="{FF2B5EF4-FFF2-40B4-BE49-F238E27FC236}">
                <a16:creationId xmlns:a16="http://schemas.microsoft.com/office/drawing/2014/main" id="{FEC34C47-25B2-2B13-71EC-53A4B735FA2A}"/>
              </a:ext>
            </a:extLst>
          </p:cNvPr>
          <p:cNvSpPr>
            <a:spLocks noGrp="1"/>
          </p:cNvSpPr>
          <p:nvPr>
            <p:ph type="sldNum" sz="quarter" idx="28"/>
          </p:nvPr>
        </p:nvSpPr>
        <p:spPr/>
        <p:txBody>
          <a:bodyPr/>
          <a:lstStyle/>
          <a:p>
            <a:fld id="{FD550D4C-7310-48EB-AB4A-11C1BDEC928F}" type="slidenum">
              <a:rPr lang="en-US" smtClean="0"/>
              <a:pPr/>
              <a:t>‹#›</a:t>
            </a:fld>
            <a:endParaRPr lang="en-US" sz="800"/>
          </a:p>
        </p:txBody>
      </p:sp>
      <p:sp>
        <p:nvSpPr>
          <p:cNvPr id="56" name="Rectangle 55">
            <a:extLst>
              <a:ext uri="{FF2B5EF4-FFF2-40B4-BE49-F238E27FC236}">
                <a16:creationId xmlns:a16="http://schemas.microsoft.com/office/drawing/2014/main" id="{B01D2470-49F5-4A1C-32EA-57A3320B7C02}"/>
              </a:ext>
            </a:extLst>
          </p:cNvPr>
          <p:cNvSpPr/>
          <p:nvPr/>
        </p:nvSpPr>
        <p:spPr>
          <a:xfrm>
            <a:off x="4427220" y="4664643"/>
            <a:ext cx="3337560" cy="1143000"/>
          </a:xfrm>
          <a:prstGeom prst="rect">
            <a:avLst/>
          </a:prstGeom>
          <a:solidFill>
            <a:schemeClr val="accent6"/>
          </a:solidFill>
          <a:ln w="12700" cap="flat" cmpd="sng" algn="ctr">
            <a:noFill/>
            <a:prstDash val="soli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buClr>
                <a:srgbClr val="000000"/>
              </a:buClr>
              <a:buSzPct val="110000"/>
            </a:pPr>
            <a:endParaRPr lang="en-US" sz="1400" b="1" kern="0">
              <a:solidFill>
                <a:srgbClr val="000000"/>
              </a:solidFill>
              <a:latin typeface="BLK Fort"/>
            </a:endParaRPr>
          </a:p>
        </p:txBody>
      </p:sp>
      <p:sp>
        <p:nvSpPr>
          <p:cNvPr id="58" name="Rectangle 57">
            <a:extLst>
              <a:ext uri="{FF2B5EF4-FFF2-40B4-BE49-F238E27FC236}">
                <a16:creationId xmlns:a16="http://schemas.microsoft.com/office/drawing/2014/main" id="{7442A73C-9440-7554-C3E4-05AD53DA10A3}"/>
              </a:ext>
            </a:extLst>
          </p:cNvPr>
          <p:cNvSpPr/>
          <p:nvPr/>
        </p:nvSpPr>
        <p:spPr>
          <a:xfrm>
            <a:off x="8246061" y="4648200"/>
            <a:ext cx="3337560" cy="1143000"/>
          </a:xfrm>
          <a:prstGeom prst="rect">
            <a:avLst/>
          </a:prstGeom>
          <a:solidFill>
            <a:schemeClr val="accent6"/>
          </a:solidFill>
          <a:ln w="12700" cap="flat" cmpd="sng" algn="ctr">
            <a:noFill/>
            <a:prstDash val="soli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buClr>
                <a:srgbClr val="000000"/>
              </a:buClr>
              <a:buSzPct val="110000"/>
            </a:pPr>
            <a:endParaRPr lang="en-US" sz="1400" b="1" kern="0">
              <a:solidFill>
                <a:srgbClr val="000000"/>
              </a:solidFill>
              <a:latin typeface="BLK Fort"/>
            </a:endParaRPr>
          </a:p>
        </p:txBody>
      </p:sp>
      <p:sp>
        <p:nvSpPr>
          <p:cNvPr id="3" name="Rectangle 2">
            <a:extLst>
              <a:ext uri="{FF2B5EF4-FFF2-40B4-BE49-F238E27FC236}">
                <a16:creationId xmlns:a16="http://schemas.microsoft.com/office/drawing/2014/main" id="{560AB663-E236-70BF-236C-855E2B4C98E0}"/>
              </a:ext>
            </a:extLst>
          </p:cNvPr>
          <p:cNvSpPr/>
          <p:nvPr userDrawn="1"/>
        </p:nvSpPr>
        <p:spPr>
          <a:xfrm>
            <a:off x="3395211" y="1828800"/>
            <a:ext cx="2514600" cy="2057400"/>
          </a:xfrm>
          <a:prstGeom prst="rect">
            <a:avLst/>
          </a:prstGeom>
          <a:noFill/>
          <a:ln w="9525" cap="flat" cmpd="sng" algn="ctr">
            <a:solidFill>
              <a:schemeClr val="tx1"/>
            </a:solidFill>
            <a:prstDash val="soli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buClr>
                <a:srgbClr val="000000"/>
              </a:buClr>
              <a:buSzPct val="110000"/>
            </a:pPr>
            <a:endParaRPr lang="en-US" sz="1400" b="1" kern="0">
              <a:ln>
                <a:noFill/>
              </a:ln>
              <a:solidFill>
                <a:srgbClr val="D2CABB"/>
              </a:solidFill>
              <a:latin typeface="BLK Fort"/>
            </a:endParaRPr>
          </a:p>
        </p:txBody>
      </p:sp>
      <p:sp>
        <p:nvSpPr>
          <p:cNvPr id="4" name="Rectangle 3">
            <a:extLst>
              <a:ext uri="{FF2B5EF4-FFF2-40B4-BE49-F238E27FC236}">
                <a16:creationId xmlns:a16="http://schemas.microsoft.com/office/drawing/2014/main" id="{B91C625A-E108-CD29-715C-7CD8A50BE24B}"/>
              </a:ext>
            </a:extLst>
          </p:cNvPr>
          <p:cNvSpPr/>
          <p:nvPr userDrawn="1"/>
        </p:nvSpPr>
        <p:spPr>
          <a:xfrm>
            <a:off x="619123" y="1828799"/>
            <a:ext cx="2514600" cy="2057400"/>
          </a:xfrm>
          <a:prstGeom prst="rect">
            <a:avLst/>
          </a:prstGeom>
          <a:noFill/>
          <a:ln w="9525" cap="flat" cmpd="sng" algn="ctr">
            <a:solidFill>
              <a:schemeClr val="tx1"/>
            </a:solidFill>
            <a:prstDash val="soli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buClr>
                <a:srgbClr val="000000"/>
              </a:buClr>
              <a:buSzPct val="110000"/>
            </a:pPr>
            <a:endParaRPr lang="en-US" sz="1400" b="1" kern="0">
              <a:ln>
                <a:noFill/>
              </a:ln>
              <a:solidFill>
                <a:srgbClr val="D2CABB"/>
              </a:solidFill>
              <a:latin typeface="BLK Fort"/>
            </a:endParaRPr>
          </a:p>
        </p:txBody>
      </p:sp>
      <p:sp>
        <p:nvSpPr>
          <p:cNvPr id="6" name="Rectangle 5">
            <a:extLst>
              <a:ext uri="{FF2B5EF4-FFF2-40B4-BE49-F238E27FC236}">
                <a16:creationId xmlns:a16="http://schemas.microsoft.com/office/drawing/2014/main" id="{4166C2BD-0CF9-11D2-2A05-700D92854DB5}"/>
              </a:ext>
            </a:extLst>
          </p:cNvPr>
          <p:cNvSpPr/>
          <p:nvPr userDrawn="1"/>
        </p:nvSpPr>
        <p:spPr>
          <a:xfrm>
            <a:off x="9055166" y="1838130"/>
            <a:ext cx="2514600" cy="2057400"/>
          </a:xfrm>
          <a:prstGeom prst="rect">
            <a:avLst/>
          </a:prstGeom>
          <a:noFill/>
          <a:ln w="9525" cap="flat" cmpd="sng" algn="ctr">
            <a:solidFill>
              <a:schemeClr val="tx1"/>
            </a:solidFill>
            <a:prstDash val="soli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buClr>
                <a:srgbClr val="000000"/>
              </a:buClr>
              <a:buSzPct val="110000"/>
            </a:pPr>
            <a:endParaRPr lang="en-US" sz="1400" b="1" kern="0">
              <a:ln>
                <a:noFill/>
              </a:ln>
              <a:solidFill>
                <a:srgbClr val="D2CABB"/>
              </a:solidFill>
              <a:latin typeface="BLK Fort"/>
            </a:endParaRPr>
          </a:p>
        </p:txBody>
      </p:sp>
      <p:cxnSp>
        <p:nvCxnSpPr>
          <p:cNvPr id="7" name="Straight Connector 6">
            <a:extLst>
              <a:ext uri="{FF2B5EF4-FFF2-40B4-BE49-F238E27FC236}">
                <a16:creationId xmlns:a16="http://schemas.microsoft.com/office/drawing/2014/main" id="{680E69FE-094A-0583-829A-9CAFE4F0C2FA}"/>
              </a:ext>
            </a:extLst>
          </p:cNvPr>
          <p:cNvCxnSpPr>
            <a:cxnSpLocks/>
          </p:cNvCxnSpPr>
          <p:nvPr userDrawn="1"/>
        </p:nvCxnSpPr>
        <p:spPr>
          <a:xfrm>
            <a:off x="7539484" y="3886198"/>
            <a:ext cx="0" cy="30480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C557B5F-52B2-076F-41BB-3B76FD395DE4}"/>
              </a:ext>
            </a:extLst>
          </p:cNvPr>
          <p:cNvCxnSpPr>
            <a:cxnSpLocks/>
          </p:cNvCxnSpPr>
          <p:nvPr userDrawn="1"/>
        </p:nvCxnSpPr>
        <p:spPr>
          <a:xfrm>
            <a:off x="2278378" y="4181856"/>
            <a:ext cx="0" cy="360000"/>
          </a:xfrm>
          <a:prstGeom prst="line">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5072AB4-7851-E3DB-9074-B553027DA13E}"/>
              </a:ext>
            </a:extLst>
          </p:cNvPr>
          <p:cNvCxnSpPr>
            <a:cxnSpLocks/>
          </p:cNvCxnSpPr>
          <p:nvPr userDrawn="1"/>
        </p:nvCxnSpPr>
        <p:spPr>
          <a:xfrm>
            <a:off x="9907524" y="4181856"/>
            <a:ext cx="0" cy="360000"/>
          </a:xfrm>
          <a:prstGeom prst="line">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8F8F27A-E0A4-090B-39E2-A4C8FDB668FB}"/>
              </a:ext>
            </a:extLst>
          </p:cNvPr>
          <p:cNvCxnSpPr>
            <a:cxnSpLocks/>
          </p:cNvCxnSpPr>
          <p:nvPr userDrawn="1"/>
        </p:nvCxnSpPr>
        <p:spPr>
          <a:xfrm>
            <a:off x="2278378" y="4191000"/>
            <a:ext cx="7625717"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2C30BE4-017F-599E-B663-96437B057FA6}"/>
              </a:ext>
            </a:extLst>
          </p:cNvPr>
          <p:cNvCxnSpPr>
            <a:cxnSpLocks/>
          </p:cNvCxnSpPr>
          <p:nvPr userDrawn="1"/>
        </p:nvCxnSpPr>
        <p:spPr>
          <a:xfrm>
            <a:off x="6096000" y="4181856"/>
            <a:ext cx="0" cy="360000"/>
          </a:xfrm>
          <a:prstGeom prst="line">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Content Placeholder 7">
            <a:extLst>
              <a:ext uri="{FF2B5EF4-FFF2-40B4-BE49-F238E27FC236}">
                <a16:creationId xmlns:a16="http://schemas.microsoft.com/office/drawing/2014/main" id="{AB7C1E5B-1819-C4ED-2335-1509C74E8D27}"/>
              </a:ext>
            </a:extLst>
          </p:cNvPr>
          <p:cNvSpPr>
            <a:spLocks noGrp="1"/>
          </p:cNvSpPr>
          <p:nvPr>
            <p:ph sz="quarter" idx="14"/>
          </p:nvPr>
        </p:nvSpPr>
        <p:spPr>
          <a:xfrm>
            <a:off x="739955" y="2423159"/>
            <a:ext cx="2286000" cy="1310641"/>
          </a:xfrm>
        </p:spPr>
        <p:txBody>
          <a:bodyPr/>
          <a:lstStyle>
            <a:lvl1pPr marL="0">
              <a:lnSpc>
                <a:spcPct val="100000"/>
              </a:lnSpc>
              <a:buNone/>
              <a:defRPr sz="1000"/>
            </a:lvl1pPr>
            <a:lvl2pPr>
              <a:buNone/>
              <a:defRPr/>
            </a:lvl2pPr>
            <a:lvl3pPr>
              <a:buNone/>
              <a:defRPr/>
            </a:lvl3pPr>
            <a:lvl4pPr>
              <a:buNone/>
              <a:defRPr/>
            </a:lvl4pPr>
            <a:lvl5pPr>
              <a:buNone/>
              <a:defRPr/>
            </a:lvl5pPr>
          </a:lstStyle>
          <a:p>
            <a:pPr lvl="0"/>
            <a:r>
              <a:rPr lang="en-US" dirty="0"/>
              <a:t>Click to edit Master text styles</a:t>
            </a:r>
          </a:p>
        </p:txBody>
      </p:sp>
      <p:sp>
        <p:nvSpPr>
          <p:cNvPr id="28" name="Text Placeholder 2">
            <a:extLst>
              <a:ext uri="{FF2B5EF4-FFF2-40B4-BE49-F238E27FC236}">
                <a16:creationId xmlns:a16="http://schemas.microsoft.com/office/drawing/2014/main" id="{D60B60CB-AC4A-8FC8-C3A9-19AC531D3DFB}"/>
              </a:ext>
            </a:extLst>
          </p:cNvPr>
          <p:cNvSpPr>
            <a:spLocks noGrp="1"/>
          </p:cNvSpPr>
          <p:nvPr>
            <p:ph type="body" idx="1"/>
          </p:nvPr>
        </p:nvSpPr>
        <p:spPr>
          <a:xfrm>
            <a:off x="739955" y="1978062"/>
            <a:ext cx="2286000" cy="411480"/>
          </a:xfrm>
        </p:spPr>
        <p:txBody>
          <a:bodyPr anchor="b">
            <a:normAutofit/>
          </a:bodyPr>
          <a:lstStyle>
            <a:lvl1pPr marL="0" indent="0">
              <a:lnSpc>
                <a:spcPct val="80000"/>
              </a:lnSpc>
              <a:buNone/>
              <a:defRPr sz="1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9" name="Content Placeholder 7">
            <a:extLst>
              <a:ext uri="{FF2B5EF4-FFF2-40B4-BE49-F238E27FC236}">
                <a16:creationId xmlns:a16="http://schemas.microsoft.com/office/drawing/2014/main" id="{169CD9E0-A137-3221-872D-6A16FEE2F186}"/>
              </a:ext>
            </a:extLst>
          </p:cNvPr>
          <p:cNvSpPr>
            <a:spLocks noGrp="1"/>
          </p:cNvSpPr>
          <p:nvPr>
            <p:ph sz="quarter" idx="29"/>
          </p:nvPr>
        </p:nvSpPr>
        <p:spPr>
          <a:xfrm>
            <a:off x="746758" y="4802939"/>
            <a:ext cx="3063240" cy="868680"/>
          </a:xfrm>
        </p:spPr>
        <p:txBody>
          <a:bodyPr/>
          <a:lstStyle>
            <a:lvl1pPr marL="0">
              <a:lnSpc>
                <a:spcPct val="100000"/>
              </a:lnSpc>
              <a:buNone/>
              <a:defRPr sz="1000"/>
            </a:lvl1pPr>
            <a:lvl2pPr>
              <a:buNone/>
              <a:defRPr/>
            </a:lvl2pPr>
            <a:lvl3pPr>
              <a:buNone/>
              <a:defRPr/>
            </a:lvl3pPr>
            <a:lvl4pPr>
              <a:buNone/>
              <a:defRPr/>
            </a:lvl4pPr>
            <a:lvl5pPr>
              <a:buNone/>
              <a:defRPr/>
            </a:lvl5pPr>
          </a:lstStyle>
          <a:p>
            <a:pPr lvl="0"/>
            <a:r>
              <a:rPr lang="en-US" dirty="0"/>
              <a:t>Click to edit Master text styles</a:t>
            </a:r>
          </a:p>
        </p:txBody>
      </p:sp>
      <p:sp>
        <p:nvSpPr>
          <p:cNvPr id="30" name="Content Placeholder 7">
            <a:extLst>
              <a:ext uri="{FF2B5EF4-FFF2-40B4-BE49-F238E27FC236}">
                <a16:creationId xmlns:a16="http://schemas.microsoft.com/office/drawing/2014/main" id="{99D3AB30-28F0-231D-D0D7-CC2608FE9816}"/>
              </a:ext>
            </a:extLst>
          </p:cNvPr>
          <p:cNvSpPr>
            <a:spLocks noGrp="1"/>
          </p:cNvSpPr>
          <p:nvPr>
            <p:ph sz="quarter" idx="30"/>
          </p:nvPr>
        </p:nvSpPr>
        <p:spPr>
          <a:xfrm>
            <a:off x="4564380" y="4802939"/>
            <a:ext cx="3063240" cy="868680"/>
          </a:xfrm>
        </p:spPr>
        <p:txBody>
          <a:bodyPr/>
          <a:lstStyle>
            <a:lvl1pPr marL="0">
              <a:lnSpc>
                <a:spcPct val="100000"/>
              </a:lnSpc>
              <a:buNone/>
              <a:defRPr sz="1000"/>
            </a:lvl1pPr>
            <a:lvl2pPr>
              <a:buNone/>
              <a:defRPr/>
            </a:lvl2pPr>
            <a:lvl3pPr>
              <a:buNone/>
              <a:defRPr/>
            </a:lvl3pPr>
            <a:lvl4pPr>
              <a:buNone/>
              <a:defRPr/>
            </a:lvl4pPr>
            <a:lvl5pPr>
              <a:buNone/>
              <a:defRPr/>
            </a:lvl5pPr>
          </a:lstStyle>
          <a:p>
            <a:pPr lvl="0"/>
            <a:r>
              <a:rPr lang="en-US" dirty="0"/>
              <a:t>Click to edit Master text styles</a:t>
            </a:r>
          </a:p>
        </p:txBody>
      </p:sp>
      <p:sp>
        <p:nvSpPr>
          <p:cNvPr id="31" name="Content Placeholder 7">
            <a:extLst>
              <a:ext uri="{FF2B5EF4-FFF2-40B4-BE49-F238E27FC236}">
                <a16:creationId xmlns:a16="http://schemas.microsoft.com/office/drawing/2014/main" id="{F74D45FB-9026-7EB2-2658-AC87A7D9715C}"/>
              </a:ext>
            </a:extLst>
          </p:cNvPr>
          <p:cNvSpPr>
            <a:spLocks noGrp="1"/>
          </p:cNvSpPr>
          <p:nvPr>
            <p:ph sz="quarter" idx="31"/>
          </p:nvPr>
        </p:nvSpPr>
        <p:spPr>
          <a:xfrm>
            <a:off x="8383221" y="4802939"/>
            <a:ext cx="3063240" cy="868680"/>
          </a:xfrm>
        </p:spPr>
        <p:txBody>
          <a:bodyPr/>
          <a:lstStyle>
            <a:lvl1pPr marL="0">
              <a:lnSpc>
                <a:spcPct val="100000"/>
              </a:lnSpc>
              <a:buNone/>
              <a:defRPr sz="1000"/>
            </a:lvl1pPr>
            <a:lvl2pPr>
              <a:buNone/>
              <a:defRPr/>
            </a:lvl2pPr>
            <a:lvl3pPr>
              <a:buNone/>
              <a:defRPr/>
            </a:lvl3pPr>
            <a:lvl4pPr>
              <a:buNone/>
              <a:defRPr/>
            </a:lvl4pPr>
            <a:lvl5pPr>
              <a:buNone/>
              <a:defRPr/>
            </a:lvl5pPr>
          </a:lstStyle>
          <a:p>
            <a:pPr lvl="0"/>
            <a:r>
              <a:rPr lang="en-US" dirty="0"/>
              <a:t>Click to edit Master text styles</a:t>
            </a:r>
          </a:p>
        </p:txBody>
      </p:sp>
      <p:sp>
        <p:nvSpPr>
          <p:cNvPr id="32" name="Content Placeholder 7">
            <a:extLst>
              <a:ext uri="{FF2B5EF4-FFF2-40B4-BE49-F238E27FC236}">
                <a16:creationId xmlns:a16="http://schemas.microsoft.com/office/drawing/2014/main" id="{E783401A-F51D-2D92-779E-24D01768D432}"/>
              </a:ext>
            </a:extLst>
          </p:cNvPr>
          <p:cNvSpPr>
            <a:spLocks noGrp="1"/>
          </p:cNvSpPr>
          <p:nvPr>
            <p:ph sz="quarter" idx="32"/>
          </p:nvPr>
        </p:nvSpPr>
        <p:spPr>
          <a:xfrm>
            <a:off x="9166045" y="2423159"/>
            <a:ext cx="2286000" cy="1310641"/>
          </a:xfrm>
        </p:spPr>
        <p:txBody>
          <a:bodyPr/>
          <a:lstStyle>
            <a:lvl1pPr marL="0">
              <a:lnSpc>
                <a:spcPct val="100000"/>
              </a:lnSpc>
              <a:buNone/>
              <a:defRPr sz="1000"/>
            </a:lvl1pPr>
            <a:lvl2pPr>
              <a:buNone/>
              <a:defRPr/>
            </a:lvl2pPr>
            <a:lvl3pPr>
              <a:buNone/>
              <a:defRPr/>
            </a:lvl3pPr>
            <a:lvl4pPr>
              <a:buNone/>
              <a:defRPr/>
            </a:lvl4pPr>
            <a:lvl5pPr>
              <a:buNone/>
              <a:defRPr/>
            </a:lvl5pPr>
          </a:lstStyle>
          <a:p>
            <a:pPr lvl="0"/>
            <a:r>
              <a:rPr lang="en-US" dirty="0"/>
              <a:t>Click to edit Master text styles</a:t>
            </a:r>
          </a:p>
        </p:txBody>
      </p:sp>
      <p:sp>
        <p:nvSpPr>
          <p:cNvPr id="33" name="Text Placeholder 2">
            <a:extLst>
              <a:ext uri="{FF2B5EF4-FFF2-40B4-BE49-F238E27FC236}">
                <a16:creationId xmlns:a16="http://schemas.microsoft.com/office/drawing/2014/main" id="{331B638F-0BD1-6C01-E0AF-C6F1AA0AC0F6}"/>
              </a:ext>
            </a:extLst>
          </p:cNvPr>
          <p:cNvSpPr>
            <a:spLocks noGrp="1"/>
          </p:cNvSpPr>
          <p:nvPr>
            <p:ph type="body" idx="33"/>
          </p:nvPr>
        </p:nvSpPr>
        <p:spPr>
          <a:xfrm>
            <a:off x="9166045" y="1978062"/>
            <a:ext cx="2286000" cy="411480"/>
          </a:xfrm>
        </p:spPr>
        <p:txBody>
          <a:bodyPr anchor="b">
            <a:normAutofit/>
          </a:bodyPr>
          <a:lstStyle>
            <a:lvl1pPr marL="0" indent="0">
              <a:lnSpc>
                <a:spcPct val="80000"/>
              </a:lnSpc>
              <a:buNone/>
              <a:defRPr sz="1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6" name="Content Placeholder 7">
            <a:extLst>
              <a:ext uri="{FF2B5EF4-FFF2-40B4-BE49-F238E27FC236}">
                <a16:creationId xmlns:a16="http://schemas.microsoft.com/office/drawing/2014/main" id="{C45965BE-0575-4D44-355E-17C0596617AD}"/>
              </a:ext>
            </a:extLst>
          </p:cNvPr>
          <p:cNvSpPr>
            <a:spLocks noGrp="1"/>
          </p:cNvSpPr>
          <p:nvPr>
            <p:ph sz="quarter" idx="34"/>
          </p:nvPr>
        </p:nvSpPr>
        <p:spPr>
          <a:xfrm>
            <a:off x="3515376" y="2423159"/>
            <a:ext cx="2286000" cy="1310641"/>
          </a:xfrm>
        </p:spPr>
        <p:txBody>
          <a:bodyPr/>
          <a:lstStyle>
            <a:lvl1pPr marL="0">
              <a:lnSpc>
                <a:spcPct val="100000"/>
              </a:lnSpc>
              <a:buNone/>
              <a:defRPr sz="1000"/>
            </a:lvl1pPr>
            <a:lvl2pPr>
              <a:buNone/>
              <a:defRPr/>
            </a:lvl2pPr>
            <a:lvl3pPr>
              <a:buNone/>
              <a:defRPr/>
            </a:lvl3pPr>
            <a:lvl4pPr>
              <a:buNone/>
              <a:defRPr/>
            </a:lvl4pPr>
            <a:lvl5pPr>
              <a:buNone/>
              <a:defRPr/>
            </a:lvl5pPr>
          </a:lstStyle>
          <a:p>
            <a:pPr lvl="0"/>
            <a:r>
              <a:rPr lang="en-US" dirty="0"/>
              <a:t>Click to edit Master text styles</a:t>
            </a:r>
          </a:p>
        </p:txBody>
      </p:sp>
      <p:sp>
        <p:nvSpPr>
          <p:cNvPr id="37" name="Text Placeholder 2">
            <a:extLst>
              <a:ext uri="{FF2B5EF4-FFF2-40B4-BE49-F238E27FC236}">
                <a16:creationId xmlns:a16="http://schemas.microsoft.com/office/drawing/2014/main" id="{B6E49717-E0A2-A0D7-EDDC-7934AE20FAE1}"/>
              </a:ext>
            </a:extLst>
          </p:cNvPr>
          <p:cNvSpPr>
            <a:spLocks noGrp="1"/>
          </p:cNvSpPr>
          <p:nvPr>
            <p:ph type="body" idx="35"/>
          </p:nvPr>
        </p:nvSpPr>
        <p:spPr>
          <a:xfrm>
            <a:off x="3515376" y="1978062"/>
            <a:ext cx="2286000" cy="411480"/>
          </a:xfrm>
        </p:spPr>
        <p:txBody>
          <a:bodyPr anchor="b">
            <a:normAutofit/>
          </a:bodyPr>
          <a:lstStyle>
            <a:lvl1pPr marL="0" indent="0">
              <a:lnSpc>
                <a:spcPct val="80000"/>
              </a:lnSpc>
              <a:buNone/>
              <a:defRPr sz="1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8" name="Content Placeholder 7">
            <a:extLst>
              <a:ext uri="{FF2B5EF4-FFF2-40B4-BE49-F238E27FC236}">
                <a16:creationId xmlns:a16="http://schemas.microsoft.com/office/drawing/2014/main" id="{981E35EC-C87B-CD26-A596-867207A96771}"/>
              </a:ext>
            </a:extLst>
          </p:cNvPr>
          <p:cNvSpPr>
            <a:spLocks noGrp="1"/>
          </p:cNvSpPr>
          <p:nvPr>
            <p:ph sz="quarter" idx="36"/>
          </p:nvPr>
        </p:nvSpPr>
        <p:spPr>
          <a:xfrm>
            <a:off x="6396484" y="2423159"/>
            <a:ext cx="2286000" cy="1310641"/>
          </a:xfrm>
        </p:spPr>
        <p:txBody>
          <a:bodyPr/>
          <a:lstStyle>
            <a:lvl1pPr marL="0">
              <a:lnSpc>
                <a:spcPct val="100000"/>
              </a:lnSpc>
              <a:buNone/>
              <a:defRPr sz="1000">
                <a:solidFill>
                  <a:schemeClr val="bg1"/>
                </a:solidFill>
              </a:defRPr>
            </a:lvl1pPr>
            <a:lvl2pPr>
              <a:buNone/>
              <a:defRPr/>
            </a:lvl2pPr>
            <a:lvl3pPr>
              <a:buNone/>
              <a:defRPr/>
            </a:lvl3pPr>
            <a:lvl4pPr>
              <a:buNone/>
              <a:defRPr/>
            </a:lvl4pPr>
            <a:lvl5pPr>
              <a:buNone/>
              <a:defRPr/>
            </a:lvl5pPr>
          </a:lstStyle>
          <a:p>
            <a:pPr lvl="0"/>
            <a:r>
              <a:rPr lang="en-US" dirty="0"/>
              <a:t>Click to edit Master text styles</a:t>
            </a:r>
          </a:p>
        </p:txBody>
      </p:sp>
      <p:sp>
        <p:nvSpPr>
          <p:cNvPr id="39" name="Text Placeholder 2">
            <a:extLst>
              <a:ext uri="{FF2B5EF4-FFF2-40B4-BE49-F238E27FC236}">
                <a16:creationId xmlns:a16="http://schemas.microsoft.com/office/drawing/2014/main" id="{5965B017-998F-5873-02BB-B8C63E6CF100}"/>
              </a:ext>
            </a:extLst>
          </p:cNvPr>
          <p:cNvSpPr>
            <a:spLocks noGrp="1"/>
          </p:cNvSpPr>
          <p:nvPr>
            <p:ph type="body" idx="37"/>
          </p:nvPr>
        </p:nvSpPr>
        <p:spPr>
          <a:xfrm>
            <a:off x="6396484" y="1978062"/>
            <a:ext cx="2286000" cy="411480"/>
          </a:xfrm>
        </p:spPr>
        <p:txBody>
          <a:bodyPr anchor="b">
            <a:normAutofit/>
          </a:bodyPr>
          <a:lstStyle>
            <a:lvl1pPr marL="0" indent="0">
              <a:lnSpc>
                <a:spcPct val="80000"/>
              </a:lnSpc>
              <a:buNone/>
              <a:defRPr sz="10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59558368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Content with Picture 3">
    <p:spTree>
      <p:nvGrpSpPr>
        <p:cNvPr id="1" name=""/>
        <p:cNvGrpSpPr/>
        <p:nvPr/>
      </p:nvGrpSpPr>
      <p:grpSpPr>
        <a:xfrm>
          <a:off x="0" y="0"/>
          <a:ext cx="0" cy="0"/>
          <a:chOff x="0" y="0"/>
          <a:chExt cx="0" cy="0"/>
        </a:xfrm>
      </p:grpSpPr>
      <p:sp>
        <p:nvSpPr>
          <p:cNvPr id="3" name="Picture Placeholder 11">
            <a:extLst>
              <a:ext uri="{FF2B5EF4-FFF2-40B4-BE49-F238E27FC236}">
                <a16:creationId xmlns:a16="http://schemas.microsoft.com/office/drawing/2014/main" id="{846FEE2F-9EA0-259D-F4C4-7E59C215A6A8}"/>
              </a:ext>
            </a:extLst>
          </p:cNvPr>
          <p:cNvSpPr>
            <a:spLocks noGrp="1"/>
          </p:cNvSpPr>
          <p:nvPr>
            <p:ph type="pic" sz="quarter" idx="20"/>
          </p:nvPr>
        </p:nvSpPr>
        <p:spPr>
          <a:xfrm>
            <a:off x="6551454" y="1371600"/>
            <a:ext cx="2397361" cy="2286002"/>
          </a:xfrm>
          <a:blipFill>
            <a:blip r:embed="rId2" cstate="email">
              <a:alphaModFix amt="60000"/>
              <a:extLst>
                <a:ext uri="{28A0092B-C50C-407E-A947-70E740481C1C}">
                  <a14:useLocalDpi xmlns:a14="http://schemas.microsoft.com/office/drawing/2010/main"/>
                </a:ext>
              </a:extLst>
            </a:blip>
            <a:stretch>
              <a:fillRect/>
            </a:stretch>
          </a:blipFill>
        </p:spPr>
        <p:txBody>
          <a:bodyPr/>
          <a:lstStyle/>
          <a:p>
            <a:r>
              <a:rPr lang="en-US"/>
              <a:t>Click icon to add picture</a:t>
            </a:r>
          </a:p>
        </p:txBody>
      </p:sp>
      <p:sp>
        <p:nvSpPr>
          <p:cNvPr id="6" name="Picture Placeholder 11">
            <a:extLst>
              <a:ext uri="{FF2B5EF4-FFF2-40B4-BE49-F238E27FC236}">
                <a16:creationId xmlns:a16="http://schemas.microsoft.com/office/drawing/2014/main" id="{35C5F914-1E3B-3E23-1543-054452D1F007}"/>
              </a:ext>
            </a:extLst>
          </p:cNvPr>
          <p:cNvSpPr>
            <a:spLocks noGrp="1"/>
          </p:cNvSpPr>
          <p:nvPr>
            <p:ph type="pic" sz="quarter" idx="21"/>
          </p:nvPr>
        </p:nvSpPr>
        <p:spPr>
          <a:xfrm>
            <a:off x="9177416" y="1371600"/>
            <a:ext cx="2397361" cy="2286002"/>
          </a:xfrm>
          <a:blipFill>
            <a:blip r:embed="rId3" cstate="email">
              <a:alphaModFix amt="60000"/>
              <a:extLst>
                <a:ext uri="{28A0092B-C50C-407E-A947-70E740481C1C}">
                  <a14:useLocalDpi xmlns:a14="http://schemas.microsoft.com/office/drawing/2010/main"/>
                </a:ext>
              </a:extLst>
            </a:blip>
            <a:stretch>
              <a:fillRect/>
            </a:stretch>
          </a:blipFill>
        </p:spPr>
        <p:txBody>
          <a:bodyPr/>
          <a:lstStyle/>
          <a:p>
            <a:r>
              <a:rPr lang="en-US"/>
              <a:t>Click icon to add picture</a:t>
            </a:r>
          </a:p>
        </p:txBody>
      </p:sp>
      <p:sp>
        <p:nvSpPr>
          <p:cNvPr id="12" name="Picture Placeholder 11">
            <a:extLst>
              <a:ext uri="{FF2B5EF4-FFF2-40B4-BE49-F238E27FC236}">
                <a16:creationId xmlns:a16="http://schemas.microsoft.com/office/drawing/2014/main" id="{68847781-D8DE-B800-025C-BC4CF8F39611}"/>
              </a:ext>
            </a:extLst>
          </p:cNvPr>
          <p:cNvSpPr>
            <a:spLocks noGrp="1"/>
          </p:cNvSpPr>
          <p:nvPr>
            <p:ph type="pic" sz="quarter" idx="19"/>
          </p:nvPr>
        </p:nvSpPr>
        <p:spPr>
          <a:xfrm>
            <a:off x="6551458" y="3886202"/>
            <a:ext cx="5024846" cy="1904998"/>
          </a:xfrm>
          <a:blipFill>
            <a:blip r:embed="rId4" cstate="email">
              <a:alphaModFix amt="60000"/>
              <a:extLst>
                <a:ext uri="{28A0092B-C50C-407E-A947-70E740481C1C}">
                  <a14:useLocalDpi xmlns:a14="http://schemas.microsoft.com/office/drawing/2010/main"/>
                </a:ext>
              </a:extLst>
            </a:blip>
            <a:stretch>
              <a:fillRect/>
            </a:stretch>
          </a:blipFill>
        </p:spPr>
        <p:txBody>
          <a:bodyPr/>
          <a:lstStyle/>
          <a:p>
            <a:r>
              <a:rPr lang="en-US"/>
              <a:t>Click icon to add picture</a:t>
            </a:r>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548640" y="1201247"/>
            <a:ext cx="5021798" cy="777240"/>
          </a:xfrm>
        </p:spPr>
        <p:txBody>
          <a:bodyPr anchor="ctr">
            <a:normAutofit/>
          </a:bodyPr>
          <a:lstStyle>
            <a:lvl1pPr>
              <a:defRPr sz="2400"/>
            </a:lvl1pPr>
          </a:lstStyle>
          <a:p>
            <a:r>
              <a:rPr lang="en-US" dirty="0"/>
              <a:t>Click to edit Master title style</a:t>
            </a:r>
          </a:p>
        </p:txBody>
      </p:sp>
      <p:sp>
        <p:nvSpPr>
          <p:cNvPr id="4" name="Date Placeholder 3">
            <a:extLst>
              <a:ext uri="{FF2B5EF4-FFF2-40B4-BE49-F238E27FC236}">
                <a16:creationId xmlns:a16="http://schemas.microsoft.com/office/drawing/2014/main" id="{BA4A62B2-BA78-8677-93E5-C309162E7C43}"/>
              </a:ext>
            </a:extLst>
          </p:cNvPr>
          <p:cNvSpPr>
            <a:spLocks noGrp="1"/>
          </p:cNvSpPr>
          <p:nvPr>
            <p:ph type="dt" sz="half" idx="16"/>
          </p:nvPr>
        </p:nvSpPr>
        <p:spPr/>
        <p:txBody>
          <a:bodyPr/>
          <a:lstStyle/>
          <a:p>
            <a:endParaRPr lang="en-US" sz="800"/>
          </a:p>
        </p:txBody>
      </p:sp>
      <p:sp>
        <p:nvSpPr>
          <p:cNvPr id="5" name="Footer Placeholder 4">
            <a:extLst>
              <a:ext uri="{FF2B5EF4-FFF2-40B4-BE49-F238E27FC236}">
                <a16:creationId xmlns:a16="http://schemas.microsoft.com/office/drawing/2014/main" id="{54758E22-E50A-AC7E-9FA8-3A997A923AB4}"/>
              </a:ext>
            </a:extLst>
          </p:cNvPr>
          <p:cNvSpPr>
            <a:spLocks noGrp="1"/>
          </p:cNvSpPr>
          <p:nvPr>
            <p:ph type="ftr" sz="quarter" idx="17"/>
          </p:nvPr>
        </p:nvSpPr>
        <p:spPr/>
        <p:txBody>
          <a:bodyPr/>
          <a:lstStyle/>
          <a:p>
            <a:endParaRPr lang="en-US" sz="800"/>
          </a:p>
        </p:txBody>
      </p:sp>
      <p:sp>
        <p:nvSpPr>
          <p:cNvPr id="9" name="Slide Number Placeholder 8">
            <a:extLst>
              <a:ext uri="{FF2B5EF4-FFF2-40B4-BE49-F238E27FC236}">
                <a16:creationId xmlns:a16="http://schemas.microsoft.com/office/drawing/2014/main" id="{0B23E23C-C6BD-DEA5-CD96-FDCFD41BDF3C}"/>
              </a:ext>
            </a:extLst>
          </p:cNvPr>
          <p:cNvSpPr>
            <a:spLocks noGrp="1"/>
          </p:cNvSpPr>
          <p:nvPr>
            <p:ph type="sldNum" sz="quarter" idx="18"/>
          </p:nvPr>
        </p:nvSpPr>
        <p:spPr/>
        <p:txBody>
          <a:bodyPr/>
          <a:lstStyle/>
          <a:p>
            <a:fld id="{FD550D4C-7310-48EB-AB4A-11C1BDEC928F}" type="slidenum">
              <a:rPr lang="en-US" smtClean="0"/>
              <a:pPr/>
              <a:t>‹#›</a:t>
            </a:fld>
            <a:endParaRPr lang="en-US" sz="800"/>
          </a:p>
        </p:txBody>
      </p:sp>
      <p:sp>
        <p:nvSpPr>
          <p:cNvPr id="8" name="Content Placeholder 7">
            <a:extLst>
              <a:ext uri="{FF2B5EF4-FFF2-40B4-BE49-F238E27FC236}">
                <a16:creationId xmlns:a16="http://schemas.microsoft.com/office/drawing/2014/main" id="{81E948C8-F977-CA18-E40D-2AD1B2E67E52}"/>
              </a:ext>
            </a:extLst>
          </p:cNvPr>
          <p:cNvSpPr>
            <a:spLocks noGrp="1"/>
          </p:cNvSpPr>
          <p:nvPr>
            <p:ph sz="quarter" idx="14"/>
          </p:nvPr>
        </p:nvSpPr>
        <p:spPr>
          <a:xfrm>
            <a:off x="548640" y="2578698"/>
            <a:ext cx="5029200" cy="777240"/>
          </a:xfrm>
        </p:spPr>
        <p:txBody>
          <a:bodyPr/>
          <a:lstStyle>
            <a:lvl1pPr marL="0">
              <a:lnSpc>
                <a:spcPct val="100000"/>
              </a:lnSpc>
              <a:buNone/>
              <a:defRPr sz="1200"/>
            </a:lvl1pPr>
            <a:lvl2pPr>
              <a:buNone/>
              <a:defRPr/>
            </a:lvl2pPr>
            <a:lvl3pPr>
              <a:buNone/>
              <a:defRPr/>
            </a:lvl3pPr>
            <a:lvl4pPr>
              <a:buNone/>
              <a:defRPr/>
            </a:lvl4pPr>
            <a:lvl5pPr>
              <a:buNone/>
              <a:defRPr/>
            </a:lvl5pPr>
          </a:lstStyle>
          <a:p>
            <a:pPr lvl="0"/>
            <a:r>
              <a:rPr lang="en-US" dirty="0"/>
              <a:t>Click to edit Master text styles</a:t>
            </a:r>
          </a:p>
        </p:txBody>
      </p:sp>
      <p:sp>
        <p:nvSpPr>
          <p:cNvPr id="10" name="Text Placeholder 2">
            <a:extLst>
              <a:ext uri="{FF2B5EF4-FFF2-40B4-BE49-F238E27FC236}">
                <a16:creationId xmlns:a16="http://schemas.microsoft.com/office/drawing/2014/main" id="{51E70C61-5CDB-C196-1352-A9AF23360EF6}"/>
              </a:ext>
            </a:extLst>
          </p:cNvPr>
          <p:cNvSpPr>
            <a:spLocks noGrp="1"/>
          </p:cNvSpPr>
          <p:nvPr>
            <p:ph type="body" idx="1"/>
          </p:nvPr>
        </p:nvSpPr>
        <p:spPr>
          <a:xfrm>
            <a:off x="548640" y="2237590"/>
            <a:ext cx="5029200" cy="307489"/>
          </a:xfrm>
        </p:spPr>
        <p:txBody>
          <a:bodyPr anchor="b">
            <a:normAutofit/>
          </a:bodyPr>
          <a:lstStyle>
            <a:lvl1pPr marL="0" indent="0">
              <a:lnSpc>
                <a:spcPct val="80000"/>
              </a:lnSpc>
              <a:buNone/>
              <a:defRPr sz="12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Content Placeholder 7">
            <a:extLst>
              <a:ext uri="{FF2B5EF4-FFF2-40B4-BE49-F238E27FC236}">
                <a16:creationId xmlns:a16="http://schemas.microsoft.com/office/drawing/2014/main" id="{23B1A6FF-2847-97AA-613A-E827520D839C}"/>
              </a:ext>
            </a:extLst>
          </p:cNvPr>
          <p:cNvSpPr>
            <a:spLocks noGrp="1"/>
          </p:cNvSpPr>
          <p:nvPr>
            <p:ph sz="quarter" idx="22"/>
          </p:nvPr>
        </p:nvSpPr>
        <p:spPr>
          <a:xfrm>
            <a:off x="548640" y="5090160"/>
            <a:ext cx="5029200" cy="777240"/>
          </a:xfrm>
        </p:spPr>
        <p:txBody>
          <a:bodyPr/>
          <a:lstStyle>
            <a:lvl1pPr marL="0">
              <a:lnSpc>
                <a:spcPct val="100000"/>
              </a:lnSpc>
              <a:buNone/>
              <a:defRPr sz="1200"/>
            </a:lvl1pPr>
            <a:lvl2pPr>
              <a:buNone/>
              <a:defRPr/>
            </a:lvl2pPr>
            <a:lvl3pPr>
              <a:buNone/>
              <a:defRPr/>
            </a:lvl3pPr>
            <a:lvl4pPr>
              <a:buNone/>
              <a:defRPr/>
            </a:lvl4pPr>
            <a:lvl5pPr>
              <a:buNone/>
              <a:defRPr/>
            </a:lvl5pPr>
          </a:lstStyle>
          <a:p>
            <a:pPr lvl="0"/>
            <a:r>
              <a:rPr lang="en-US" dirty="0"/>
              <a:t>Click to edit Master text styles</a:t>
            </a:r>
          </a:p>
        </p:txBody>
      </p:sp>
      <p:sp>
        <p:nvSpPr>
          <p:cNvPr id="13" name="Text Placeholder 2">
            <a:extLst>
              <a:ext uri="{FF2B5EF4-FFF2-40B4-BE49-F238E27FC236}">
                <a16:creationId xmlns:a16="http://schemas.microsoft.com/office/drawing/2014/main" id="{58A7C8A8-0EDD-148A-441D-E933E844B66C}"/>
              </a:ext>
            </a:extLst>
          </p:cNvPr>
          <p:cNvSpPr>
            <a:spLocks noGrp="1"/>
          </p:cNvSpPr>
          <p:nvPr>
            <p:ph type="body" idx="23"/>
          </p:nvPr>
        </p:nvSpPr>
        <p:spPr>
          <a:xfrm>
            <a:off x="548640" y="4749052"/>
            <a:ext cx="5029200" cy="307489"/>
          </a:xfrm>
        </p:spPr>
        <p:txBody>
          <a:bodyPr anchor="b">
            <a:normAutofit/>
          </a:bodyPr>
          <a:lstStyle>
            <a:lvl1pPr marL="0" indent="0">
              <a:lnSpc>
                <a:spcPct val="80000"/>
              </a:lnSpc>
              <a:buNone/>
              <a:defRPr sz="12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4" name="Content Placeholder 7">
            <a:extLst>
              <a:ext uri="{FF2B5EF4-FFF2-40B4-BE49-F238E27FC236}">
                <a16:creationId xmlns:a16="http://schemas.microsoft.com/office/drawing/2014/main" id="{A018A50B-B2F1-36F8-7254-CDB607E24440}"/>
              </a:ext>
            </a:extLst>
          </p:cNvPr>
          <p:cNvSpPr>
            <a:spLocks noGrp="1"/>
          </p:cNvSpPr>
          <p:nvPr>
            <p:ph sz="quarter" idx="24"/>
          </p:nvPr>
        </p:nvSpPr>
        <p:spPr>
          <a:xfrm>
            <a:off x="548640" y="3870960"/>
            <a:ext cx="5029200" cy="777240"/>
          </a:xfrm>
        </p:spPr>
        <p:txBody>
          <a:bodyPr/>
          <a:lstStyle>
            <a:lvl1pPr marL="0">
              <a:lnSpc>
                <a:spcPct val="100000"/>
              </a:lnSpc>
              <a:buNone/>
              <a:defRPr sz="1200"/>
            </a:lvl1pPr>
            <a:lvl2pPr>
              <a:buNone/>
              <a:defRPr/>
            </a:lvl2pPr>
            <a:lvl3pPr>
              <a:buNone/>
              <a:defRPr/>
            </a:lvl3pPr>
            <a:lvl4pPr>
              <a:buNone/>
              <a:defRPr/>
            </a:lvl4pPr>
            <a:lvl5pPr>
              <a:buNone/>
              <a:defRPr/>
            </a:lvl5pPr>
          </a:lstStyle>
          <a:p>
            <a:pPr lvl="0"/>
            <a:r>
              <a:rPr lang="en-US" dirty="0"/>
              <a:t>Click to edit Master text styles</a:t>
            </a:r>
          </a:p>
        </p:txBody>
      </p:sp>
      <p:sp>
        <p:nvSpPr>
          <p:cNvPr id="15" name="Text Placeholder 2">
            <a:extLst>
              <a:ext uri="{FF2B5EF4-FFF2-40B4-BE49-F238E27FC236}">
                <a16:creationId xmlns:a16="http://schemas.microsoft.com/office/drawing/2014/main" id="{2D158E66-BD54-EF40-941A-4A41520FC884}"/>
              </a:ext>
            </a:extLst>
          </p:cNvPr>
          <p:cNvSpPr>
            <a:spLocks noGrp="1"/>
          </p:cNvSpPr>
          <p:nvPr>
            <p:ph type="body" idx="25"/>
          </p:nvPr>
        </p:nvSpPr>
        <p:spPr>
          <a:xfrm>
            <a:off x="548640" y="3529852"/>
            <a:ext cx="5029200" cy="307489"/>
          </a:xfrm>
        </p:spPr>
        <p:txBody>
          <a:bodyPr anchor="b">
            <a:normAutofit/>
          </a:bodyPr>
          <a:lstStyle>
            <a:lvl1pPr marL="0" indent="0">
              <a:lnSpc>
                <a:spcPct val="80000"/>
              </a:lnSpc>
              <a:buNone/>
              <a:defRPr sz="12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67134944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Content with Char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096000" y="1371599"/>
            <a:ext cx="4572000" cy="914401"/>
          </a:xfrm>
        </p:spPr>
        <p:txBody>
          <a:bodyPr anchor="t">
            <a:normAutofit/>
          </a:bodyPr>
          <a:lstStyle>
            <a:lvl1pPr>
              <a:defRPr sz="2400"/>
            </a:lvl1pPr>
          </a:lstStyle>
          <a:p>
            <a:r>
              <a:rPr lang="en-US"/>
              <a:t>Click to edit Master title style</a:t>
            </a:r>
          </a:p>
        </p:txBody>
      </p:sp>
      <p:sp>
        <p:nvSpPr>
          <p:cNvPr id="9" name="Footer Placeholder 8">
            <a:extLst>
              <a:ext uri="{FF2B5EF4-FFF2-40B4-BE49-F238E27FC236}">
                <a16:creationId xmlns:a16="http://schemas.microsoft.com/office/drawing/2014/main" id="{B09198F5-FF38-389C-E060-120AC6301809}"/>
              </a:ext>
            </a:extLst>
          </p:cNvPr>
          <p:cNvSpPr>
            <a:spLocks noGrp="1"/>
          </p:cNvSpPr>
          <p:nvPr>
            <p:ph type="ftr" sz="quarter" idx="16"/>
          </p:nvPr>
        </p:nvSpPr>
        <p:spPr>
          <a:xfrm>
            <a:off x="2514600" y="322731"/>
            <a:ext cx="7162800" cy="283464"/>
          </a:xfrm>
        </p:spPr>
        <p:txBody>
          <a:bodyPr/>
          <a:lstStyle/>
          <a:p>
            <a:endParaRPr lang="en-US"/>
          </a:p>
        </p:txBody>
      </p:sp>
      <p:sp>
        <p:nvSpPr>
          <p:cNvPr id="4" name="Date Placeholder 3">
            <a:extLst>
              <a:ext uri="{FF2B5EF4-FFF2-40B4-BE49-F238E27FC236}">
                <a16:creationId xmlns:a16="http://schemas.microsoft.com/office/drawing/2014/main" id="{15305F20-8340-4F06-2EA5-4D05FFED4587}"/>
              </a:ext>
            </a:extLst>
          </p:cNvPr>
          <p:cNvSpPr>
            <a:spLocks noGrp="1"/>
          </p:cNvSpPr>
          <p:nvPr>
            <p:ph type="dt" sz="half" idx="15"/>
          </p:nvPr>
        </p:nvSpPr>
        <p:spPr>
          <a:xfrm>
            <a:off x="609600" y="322731"/>
            <a:ext cx="914400" cy="283464"/>
          </a:xfrm>
        </p:spPr>
        <p:txBody>
          <a:bodyPr/>
          <a:lstStyle/>
          <a:p>
            <a:endParaRPr lang="en-US"/>
          </a:p>
        </p:txBody>
      </p:sp>
      <p:sp>
        <p:nvSpPr>
          <p:cNvPr id="10" name="Slide Number Placeholder 9">
            <a:extLst>
              <a:ext uri="{FF2B5EF4-FFF2-40B4-BE49-F238E27FC236}">
                <a16:creationId xmlns:a16="http://schemas.microsoft.com/office/drawing/2014/main" id="{4963CA08-6B63-DC1E-8CB3-C323C9040122}"/>
              </a:ext>
            </a:extLst>
          </p:cNvPr>
          <p:cNvSpPr>
            <a:spLocks noGrp="1"/>
          </p:cNvSpPr>
          <p:nvPr>
            <p:ph type="sldNum" sz="quarter" idx="17"/>
          </p:nvPr>
        </p:nvSpPr>
        <p:spPr>
          <a:xfrm>
            <a:off x="10661776" y="322731"/>
            <a:ext cx="914400" cy="283464"/>
          </a:xfrm>
        </p:spPr>
        <p:txBody>
          <a:bodyPr/>
          <a:lstStyle/>
          <a:p>
            <a:fld id="{FD550D4C-7310-48EB-AB4A-11C1BDEC928F}" type="slidenum">
              <a:rPr lang="en-US" smtClean="0"/>
              <a:pPr/>
              <a:t>‹#›</a:t>
            </a:fld>
            <a:endParaRPr lang="en-US"/>
          </a:p>
        </p:txBody>
      </p:sp>
      <p:sp>
        <p:nvSpPr>
          <p:cNvPr id="11" name="SmartArt Placeholder 10">
            <a:extLst>
              <a:ext uri="{FF2B5EF4-FFF2-40B4-BE49-F238E27FC236}">
                <a16:creationId xmlns:a16="http://schemas.microsoft.com/office/drawing/2014/main" id="{57E3333B-3676-5517-96F4-3E7F433F007D}"/>
              </a:ext>
            </a:extLst>
          </p:cNvPr>
          <p:cNvSpPr>
            <a:spLocks noGrp="1"/>
          </p:cNvSpPr>
          <p:nvPr>
            <p:ph type="dgm" sz="quarter" idx="18"/>
          </p:nvPr>
        </p:nvSpPr>
        <p:spPr>
          <a:xfrm>
            <a:off x="609600" y="2144486"/>
            <a:ext cx="5257800" cy="3113314"/>
          </a:xfrm>
        </p:spPr>
        <p:txBody>
          <a:bodyPr/>
          <a:lstStyle/>
          <a:p>
            <a:r>
              <a:rPr lang="en-US"/>
              <a:t>Click icon to add SmartArt graphic</a:t>
            </a:r>
          </a:p>
        </p:txBody>
      </p:sp>
      <p:sp>
        <p:nvSpPr>
          <p:cNvPr id="5" name="Text Placeholder 2">
            <a:extLst>
              <a:ext uri="{FF2B5EF4-FFF2-40B4-BE49-F238E27FC236}">
                <a16:creationId xmlns:a16="http://schemas.microsoft.com/office/drawing/2014/main" id="{6B6F2463-DC50-5335-DFBB-5C5F6B08DAAF}"/>
              </a:ext>
            </a:extLst>
          </p:cNvPr>
          <p:cNvSpPr>
            <a:spLocks noGrp="1"/>
          </p:cNvSpPr>
          <p:nvPr>
            <p:ph type="body" idx="1"/>
          </p:nvPr>
        </p:nvSpPr>
        <p:spPr>
          <a:xfrm>
            <a:off x="609600" y="1549372"/>
            <a:ext cx="4114800" cy="411480"/>
          </a:xfrm>
        </p:spPr>
        <p:txBody>
          <a:bodyPr anchor="t">
            <a:normAutofit/>
          </a:bodyPr>
          <a:lstStyle>
            <a:lvl1pPr marL="0" indent="0">
              <a:lnSpc>
                <a:spcPct val="90000"/>
              </a:lnSpc>
              <a:buNone/>
              <a:defRPr sz="12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7">
            <a:extLst>
              <a:ext uri="{FF2B5EF4-FFF2-40B4-BE49-F238E27FC236}">
                <a16:creationId xmlns:a16="http://schemas.microsoft.com/office/drawing/2014/main" id="{8647DA38-442E-FCF7-CF7D-BBAA3477D2CD}"/>
              </a:ext>
            </a:extLst>
          </p:cNvPr>
          <p:cNvSpPr>
            <a:spLocks noGrp="1"/>
          </p:cNvSpPr>
          <p:nvPr>
            <p:ph sz="quarter" idx="19"/>
          </p:nvPr>
        </p:nvSpPr>
        <p:spPr>
          <a:xfrm>
            <a:off x="609601" y="5394269"/>
            <a:ext cx="4892565" cy="609600"/>
          </a:xfrm>
        </p:spPr>
        <p:txBody>
          <a:bodyPr vert="horz" lIns="91440" tIns="45720" rIns="91440" bIns="45720" rtlCol="0" anchor="b">
            <a:normAutofit/>
          </a:bodyPr>
          <a:lstStyle>
            <a:lvl1pPr marL="0" indent="0">
              <a:buNone/>
              <a:defRPr lang="en-US" sz="800" i="1"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a:t>Click to edit Master text styles</a:t>
            </a:r>
          </a:p>
        </p:txBody>
      </p:sp>
      <p:sp>
        <p:nvSpPr>
          <p:cNvPr id="3" name="Content Placeholder 7">
            <a:extLst>
              <a:ext uri="{FF2B5EF4-FFF2-40B4-BE49-F238E27FC236}">
                <a16:creationId xmlns:a16="http://schemas.microsoft.com/office/drawing/2014/main" id="{B2C39ADD-5166-8427-1197-49B80A7B265F}"/>
              </a:ext>
            </a:extLst>
          </p:cNvPr>
          <p:cNvSpPr>
            <a:spLocks noGrp="1"/>
          </p:cNvSpPr>
          <p:nvPr>
            <p:ph sz="quarter" idx="23"/>
          </p:nvPr>
        </p:nvSpPr>
        <p:spPr>
          <a:xfrm>
            <a:off x="6096000" y="2827102"/>
            <a:ext cx="2606040" cy="2743200"/>
          </a:xfrm>
        </p:spPr>
        <p:txBody>
          <a:bodyPr/>
          <a:lstStyle>
            <a:lvl1pPr marL="0">
              <a:lnSpc>
                <a:spcPct val="100000"/>
              </a:lnSpc>
              <a:buNone/>
              <a:defRPr sz="1100"/>
            </a:lvl1pPr>
            <a:lvl2pPr>
              <a:buNone/>
              <a:defRPr/>
            </a:lvl2pPr>
            <a:lvl3pPr>
              <a:buNone/>
              <a:defRPr/>
            </a:lvl3pPr>
            <a:lvl4pPr>
              <a:buNone/>
              <a:defRPr/>
            </a:lvl4pPr>
            <a:lvl5pPr>
              <a:buNone/>
              <a:defRPr/>
            </a:lvl5pPr>
          </a:lstStyle>
          <a:p>
            <a:pPr lvl="0"/>
            <a:r>
              <a:rPr lang="en-US" dirty="0"/>
              <a:t>Click to edit Master text styles</a:t>
            </a:r>
          </a:p>
        </p:txBody>
      </p:sp>
      <p:sp>
        <p:nvSpPr>
          <p:cNvPr id="7" name="Text Placeholder 2">
            <a:extLst>
              <a:ext uri="{FF2B5EF4-FFF2-40B4-BE49-F238E27FC236}">
                <a16:creationId xmlns:a16="http://schemas.microsoft.com/office/drawing/2014/main" id="{FD8CB456-3198-634F-86D2-22511B0826EE}"/>
              </a:ext>
            </a:extLst>
          </p:cNvPr>
          <p:cNvSpPr>
            <a:spLocks noGrp="1"/>
          </p:cNvSpPr>
          <p:nvPr>
            <p:ph type="body" idx="24"/>
          </p:nvPr>
        </p:nvSpPr>
        <p:spPr>
          <a:xfrm>
            <a:off x="6096000" y="2288673"/>
            <a:ext cx="2606040" cy="520180"/>
          </a:xfrm>
        </p:spPr>
        <p:txBody>
          <a:bodyPr anchor="b">
            <a:normAutofit/>
          </a:bodyPr>
          <a:lstStyle>
            <a:lvl1pPr marL="0" indent="0">
              <a:lnSpc>
                <a:spcPct val="80000"/>
              </a:lnSpc>
              <a:buNone/>
              <a:defRPr sz="12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Content Placeholder 7">
            <a:extLst>
              <a:ext uri="{FF2B5EF4-FFF2-40B4-BE49-F238E27FC236}">
                <a16:creationId xmlns:a16="http://schemas.microsoft.com/office/drawing/2014/main" id="{16284E23-921E-B92F-9F48-72B104891966}"/>
              </a:ext>
            </a:extLst>
          </p:cNvPr>
          <p:cNvSpPr>
            <a:spLocks noGrp="1"/>
          </p:cNvSpPr>
          <p:nvPr>
            <p:ph sz="quarter" idx="26"/>
          </p:nvPr>
        </p:nvSpPr>
        <p:spPr>
          <a:xfrm>
            <a:off x="8823960" y="2824429"/>
            <a:ext cx="2606040" cy="2743200"/>
          </a:xfrm>
        </p:spPr>
        <p:txBody>
          <a:bodyPr/>
          <a:lstStyle>
            <a:lvl1pPr marL="0">
              <a:lnSpc>
                <a:spcPct val="100000"/>
              </a:lnSpc>
              <a:buNone/>
              <a:defRPr sz="1100"/>
            </a:lvl1pPr>
            <a:lvl2pPr>
              <a:buNone/>
              <a:defRPr/>
            </a:lvl2pPr>
            <a:lvl3pPr>
              <a:buNone/>
              <a:defRPr/>
            </a:lvl3pPr>
            <a:lvl4pPr>
              <a:buNone/>
              <a:defRPr/>
            </a:lvl4pPr>
            <a:lvl5pPr>
              <a:buNone/>
              <a:defRPr/>
            </a:lvl5pPr>
          </a:lstStyle>
          <a:p>
            <a:pPr lvl="0"/>
            <a:r>
              <a:rPr lang="en-US" dirty="0"/>
              <a:t>Click to edit Master text styles</a:t>
            </a:r>
          </a:p>
        </p:txBody>
      </p:sp>
      <p:sp>
        <p:nvSpPr>
          <p:cNvPr id="13" name="Text Placeholder 2">
            <a:extLst>
              <a:ext uri="{FF2B5EF4-FFF2-40B4-BE49-F238E27FC236}">
                <a16:creationId xmlns:a16="http://schemas.microsoft.com/office/drawing/2014/main" id="{701799F8-58C9-C89D-B242-53823C1B7AB8}"/>
              </a:ext>
            </a:extLst>
          </p:cNvPr>
          <p:cNvSpPr>
            <a:spLocks noGrp="1"/>
          </p:cNvSpPr>
          <p:nvPr>
            <p:ph type="body" idx="27"/>
          </p:nvPr>
        </p:nvSpPr>
        <p:spPr>
          <a:xfrm>
            <a:off x="8823960" y="2286000"/>
            <a:ext cx="2606040" cy="520180"/>
          </a:xfrm>
        </p:spPr>
        <p:txBody>
          <a:bodyPr anchor="b">
            <a:normAutofit/>
          </a:bodyPr>
          <a:lstStyle>
            <a:lvl1pPr marL="0" indent="0">
              <a:lnSpc>
                <a:spcPct val="80000"/>
              </a:lnSpc>
              <a:buNone/>
              <a:defRPr sz="12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14946878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Content with Chart 3">
    <p:spTree>
      <p:nvGrpSpPr>
        <p:cNvPr id="1" name=""/>
        <p:cNvGrpSpPr/>
        <p:nvPr/>
      </p:nvGrpSpPr>
      <p:grpSpPr>
        <a:xfrm>
          <a:off x="0" y="0"/>
          <a:ext cx="0" cy="0"/>
          <a:chOff x="0" y="0"/>
          <a:chExt cx="0" cy="0"/>
        </a:xfrm>
      </p:grpSpPr>
      <p:sp>
        <p:nvSpPr>
          <p:cNvPr id="6" name="Date Placeholder 5">
            <a:extLst>
              <a:ext uri="{FF2B5EF4-FFF2-40B4-BE49-F238E27FC236}">
                <a16:creationId xmlns:a16="http://schemas.microsoft.com/office/drawing/2014/main" id="{0B9A6127-CB09-64BA-979D-8A77B1CC1B02}"/>
              </a:ext>
            </a:extLst>
          </p:cNvPr>
          <p:cNvSpPr>
            <a:spLocks noGrp="1"/>
          </p:cNvSpPr>
          <p:nvPr>
            <p:ph type="dt" sz="half" idx="10"/>
          </p:nvPr>
        </p:nvSpPr>
        <p:spPr/>
        <p:txBody>
          <a:bodyPr/>
          <a:lstStyle/>
          <a:p>
            <a:endParaRPr lang="en-US" sz="800"/>
          </a:p>
        </p:txBody>
      </p:sp>
      <p:sp>
        <p:nvSpPr>
          <p:cNvPr id="7" name="Footer Placeholder 6">
            <a:extLst>
              <a:ext uri="{FF2B5EF4-FFF2-40B4-BE49-F238E27FC236}">
                <a16:creationId xmlns:a16="http://schemas.microsoft.com/office/drawing/2014/main" id="{5D5D87F5-43D7-777D-8AF1-5B182D0D1528}"/>
              </a:ext>
            </a:extLst>
          </p:cNvPr>
          <p:cNvSpPr>
            <a:spLocks noGrp="1"/>
          </p:cNvSpPr>
          <p:nvPr>
            <p:ph type="ftr" sz="quarter" idx="11"/>
          </p:nvPr>
        </p:nvSpPr>
        <p:spPr/>
        <p:txBody>
          <a:bodyPr/>
          <a:lstStyle/>
          <a:p>
            <a:endParaRPr lang="en-US" sz="800"/>
          </a:p>
        </p:txBody>
      </p:sp>
      <p:sp>
        <p:nvSpPr>
          <p:cNvPr id="8" name="Slide Number Placeholder 7">
            <a:extLst>
              <a:ext uri="{FF2B5EF4-FFF2-40B4-BE49-F238E27FC236}">
                <a16:creationId xmlns:a16="http://schemas.microsoft.com/office/drawing/2014/main" id="{A7029CA1-2CCA-6495-E139-8F5700C34CE3}"/>
              </a:ext>
            </a:extLst>
          </p:cNvPr>
          <p:cNvSpPr>
            <a:spLocks noGrp="1"/>
          </p:cNvSpPr>
          <p:nvPr>
            <p:ph type="sldNum" sz="quarter" idx="12"/>
          </p:nvPr>
        </p:nvSpPr>
        <p:spPr/>
        <p:txBody>
          <a:bodyPr/>
          <a:lstStyle/>
          <a:p>
            <a:fld id="{FD550D4C-7310-48EB-AB4A-11C1BDEC928F}" type="slidenum">
              <a:rPr lang="en-US" smtClean="0"/>
              <a:pPr/>
              <a:t>‹#›</a:t>
            </a:fld>
            <a:endParaRPr lang="en-US" sz="800"/>
          </a:p>
        </p:txBody>
      </p:sp>
      <p:sp>
        <p:nvSpPr>
          <p:cNvPr id="3" name="Title 22">
            <a:extLst>
              <a:ext uri="{FF2B5EF4-FFF2-40B4-BE49-F238E27FC236}">
                <a16:creationId xmlns:a16="http://schemas.microsoft.com/office/drawing/2014/main" id="{79307A11-83C7-C022-7CDC-4B43E8FD2C04}"/>
              </a:ext>
            </a:extLst>
          </p:cNvPr>
          <p:cNvSpPr>
            <a:spLocks noGrp="1"/>
          </p:cNvSpPr>
          <p:nvPr>
            <p:ph type="title"/>
          </p:nvPr>
        </p:nvSpPr>
        <p:spPr>
          <a:xfrm>
            <a:off x="548640" y="914400"/>
            <a:ext cx="10963275" cy="685800"/>
          </a:xfrm>
        </p:spPr>
        <p:txBody>
          <a:bodyPr/>
          <a:lstStyle/>
          <a:p>
            <a:r>
              <a:rPr lang="en-US"/>
              <a:t>Click to edit Master title style</a:t>
            </a:r>
          </a:p>
        </p:txBody>
      </p:sp>
      <p:sp>
        <p:nvSpPr>
          <p:cNvPr id="5" name="SmartArt Placeholder 4">
            <a:extLst>
              <a:ext uri="{FF2B5EF4-FFF2-40B4-BE49-F238E27FC236}">
                <a16:creationId xmlns:a16="http://schemas.microsoft.com/office/drawing/2014/main" id="{70B9B996-ED16-97E3-F9E5-1C52B9ADBF44}"/>
              </a:ext>
            </a:extLst>
          </p:cNvPr>
          <p:cNvSpPr>
            <a:spLocks noGrp="1"/>
          </p:cNvSpPr>
          <p:nvPr>
            <p:ph type="dgm" sz="quarter" idx="13"/>
          </p:nvPr>
        </p:nvSpPr>
        <p:spPr>
          <a:xfrm>
            <a:off x="609600" y="1656678"/>
            <a:ext cx="8229600" cy="4028161"/>
          </a:xfrm>
        </p:spPr>
        <p:txBody>
          <a:bodyPr/>
          <a:lstStyle/>
          <a:p>
            <a:r>
              <a:rPr lang="en-US"/>
              <a:t>Click icon to add SmartArt graphic</a:t>
            </a:r>
          </a:p>
        </p:txBody>
      </p:sp>
      <p:sp>
        <p:nvSpPr>
          <p:cNvPr id="16" name="Content Placeholder 7">
            <a:extLst>
              <a:ext uri="{FF2B5EF4-FFF2-40B4-BE49-F238E27FC236}">
                <a16:creationId xmlns:a16="http://schemas.microsoft.com/office/drawing/2014/main" id="{BE1A451B-35B6-6357-52A3-4835A61737D0}"/>
              </a:ext>
            </a:extLst>
          </p:cNvPr>
          <p:cNvSpPr>
            <a:spLocks noGrp="1"/>
          </p:cNvSpPr>
          <p:nvPr>
            <p:ph sz="quarter" idx="19"/>
          </p:nvPr>
        </p:nvSpPr>
        <p:spPr>
          <a:xfrm>
            <a:off x="609600" y="5685183"/>
            <a:ext cx="8229600" cy="318686"/>
          </a:xfrm>
        </p:spPr>
        <p:txBody>
          <a:bodyPr vert="horz" lIns="91440" tIns="45720" rIns="91440" bIns="45720" rtlCol="0" anchor="b">
            <a:normAutofit/>
          </a:bodyPr>
          <a:lstStyle>
            <a:lvl1pPr marL="0" indent="0">
              <a:buNone/>
              <a:defRPr lang="en-US" sz="1000" i="1"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a:t>Click to edit Master text styles</a:t>
            </a:r>
          </a:p>
        </p:txBody>
      </p:sp>
      <p:sp>
        <p:nvSpPr>
          <p:cNvPr id="18" name="Text Placeholder 17">
            <a:extLst>
              <a:ext uri="{FF2B5EF4-FFF2-40B4-BE49-F238E27FC236}">
                <a16:creationId xmlns:a16="http://schemas.microsoft.com/office/drawing/2014/main" id="{4C38C09D-89DA-8023-4FA7-17825D087246}"/>
              </a:ext>
            </a:extLst>
          </p:cNvPr>
          <p:cNvSpPr>
            <a:spLocks noGrp="1"/>
          </p:cNvSpPr>
          <p:nvPr>
            <p:ph type="body" sz="quarter" idx="22"/>
          </p:nvPr>
        </p:nvSpPr>
        <p:spPr>
          <a:xfrm>
            <a:off x="9345168" y="2039112"/>
            <a:ext cx="2276856" cy="685800"/>
          </a:xfrm>
        </p:spPr>
        <p:txBody>
          <a:bodyPr anchor="b">
            <a:normAutofit/>
          </a:bodyPr>
          <a:lstStyle>
            <a:lvl1pPr marL="0" indent="0">
              <a:spcBef>
                <a:spcPts val="0"/>
              </a:spcBef>
              <a:spcAft>
                <a:spcPts val="0"/>
              </a:spcAft>
              <a:buNone/>
              <a:defRPr sz="1200" b="1" cap="all" baseline="0"/>
            </a:lvl1pPr>
          </a:lstStyle>
          <a:p>
            <a:pPr lvl="0"/>
            <a:r>
              <a:rPr lang="en-US" dirty="0"/>
              <a:t>Click to edit Master text styles</a:t>
            </a:r>
          </a:p>
        </p:txBody>
      </p:sp>
      <p:sp>
        <p:nvSpPr>
          <p:cNvPr id="20" name="Text Placeholder 19">
            <a:extLst>
              <a:ext uri="{FF2B5EF4-FFF2-40B4-BE49-F238E27FC236}">
                <a16:creationId xmlns:a16="http://schemas.microsoft.com/office/drawing/2014/main" id="{FD0AB527-EC55-1D7F-D8A6-BC1E74D483F7}"/>
              </a:ext>
            </a:extLst>
          </p:cNvPr>
          <p:cNvSpPr>
            <a:spLocks noGrp="1"/>
          </p:cNvSpPr>
          <p:nvPr>
            <p:ph type="body" sz="quarter" idx="23"/>
          </p:nvPr>
        </p:nvSpPr>
        <p:spPr>
          <a:xfrm>
            <a:off x="9342333" y="2786337"/>
            <a:ext cx="2276856" cy="2715768"/>
          </a:xfrm>
        </p:spPr>
        <p:txBody>
          <a:bodyPr>
            <a:normAutofit/>
          </a:bodyPr>
          <a:lstStyle>
            <a:lvl1pPr marL="0" indent="0">
              <a:spcBef>
                <a:spcPts val="0"/>
              </a:spcBef>
              <a:spcAft>
                <a:spcPts val="0"/>
              </a:spcAft>
              <a:buNone/>
              <a:defRPr sz="1200"/>
            </a:lvl1pPr>
          </a:lstStyle>
          <a:p>
            <a:pPr lvl="0"/>
            <a:r>
              <a:rPr lang="en-US" dirty="0"/>
              <a:t>Click to edit Master text styles</a:t>
            </a:r>
          </a:p>
        </p:txBody>
      </p:sp>
    </p:spTree>
    <p:extLst>
      <p:ext uri="{BB962C8B-B14F-4D97-AF65-F5344CB8AC3E}">
        <p14:creationId xmlns:p14="http://schemas.microsoft.com/office/powerpoint/2010/main" val="18682055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Content with Pictur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548640" y="1197864"/>
            <a:ext cx="5021798" cy="777240"/>
          </a:xfrm>
        </p:spPr>
        <p:txBody>
          <a:bodyPr anchor="ctr">
            <a:normAutofit/>
          </a:bodyPr>
          <a:lstStyle>
            <a:lvl1pPr>
              <a:defRPr sz="2400"/>
            </a:lvl1pPr>
          </a:lstStyle>
          <a:p>
            <a:r>
              <a:rPr lang="en-US" dirty="0"/>
              <a:t>Click to edit Master title style</a:t>
            </a:r>
          </a:p>
        </p:txBody>
      </p:sp>
      <p:sp>
        <p:nvSpPr>
          <p:cNvPr id="4" name="Date Placeholder 3">
            <a:extLst>
              <a:ext uri="{FF2B5EF4-FFF2-40B4-BE49-F238E27FC236}">
                <a16:creationId xmlns:a16="http://schemas.microsoft.com/office/drawing/2014/main" id="{BA4A62B2-BA78-8677-93E5-C309162E7C43}"/>
              </a:ext>
            </a:extLst>
          </p:cNvPr>
          <p:cNvSpPr>
            <a:spLocks noGrp="1"/>
          </p:cNvSpPr>
          <p:nvPr>
            <p:ph type="dt" sz="half" idx="16"/>
          </p:nvPr>
        </p:nvSpPr>
        <p:spPr/>
        <p:txBody>
          <a:bodyPr/>
          <a:lstStyle/>
          <a:p>
            <a:endParaRPr lang="en-US" sz="800"/>
          </a:p>
        </p:txBody>
      </p:sp>
      <p:sp>
        <p:nvSpPr>
          <p:cNvPr id="5" name="Footer Placeholder 4">
            <a:extLst>
              <a:ext uri="{FF2B5EF4-FFF2-40B4-BE49-F238E27FC236}">
                <a16:creationId xmlns:a16="http://schemas.microsoft.com/office/drawing/2014/main" id="{54758E22-E50A-AC7E-9FA8-3A997A923AB4}"/>
              </a:ext>
            </a:extLst>
          </p:cNvPr>
          <p:cNvSpPr>
            <a:spLocks noGrp="1"/>
          </p:cNvSpPr>
          <p:nvPr>
            <p:ph type="ftr" sz="quarter" idx="17"/>
          </p:nvPr>
        </p:nvSpPr>
        <p:spPr/>
        <p:txBody>
          <a:bodyPr/>
          <a:lstStyle/>
          <a:p>
            <a:endParaRPr lang="en-US" sz="800"/>
          </a:p>
        </p:txBody>
      </p:sp>
      <p:sp>
        <p:nvSpPr>
          <p:cNvPr id="9" name="Slide Number Placeholder 8">
            <a:extLst>
              <a:ext uri="{FF2B5EF4-FFF2-40B4-BE49-F238E27FC236}">
                <a16:creationId xmlns:a16="http://schemas.microsoft.com/office/drawing/2014/main" id="{0B23E23C-C6BD-DEA5-CD96-FDCFD41BDF3C}"/>
              </a:ext>
            </a:extLst>
          </p:cNvPr>
          <p:cNvSpPr>
            <a:spLocks noGrp="1"/>
          </p:cNvSpPr>
          <p:nvPr>
            <p:ph type="sldNum" sz="quarter" idx="18"/>
          </p:nvPr>
        </p:nvSpPr>
        <p:spPr/>
        <p:txBody>
          <a:bodyPr/>
          <a:lstStyle/>
          <a:p>
            <a:fld id="{FD550D4C-7310-48EB-AB4A-11C1BDEC928F}" type="slidenum">
              <a:rPr lang="en-US" smtClean="0"/>
              <a:pPr/>
              <a:t>‹#›</a:t>
            </a:fld>
            <a:endParaRPr lang="en-US" sz="800"/>
          </a:p>
        </p:txBody>
      </p:sp>
      <p:sp>
        <p:nvSpPr>
          <p:cNvPr id="3" name="Picture Placeholder 11">
            <a:extLst>
              <a:ext uri="{FF2B5EF4-FFF2-40B4-BE49-F238E27FC236}">
                <a16:creationId xmlns:a16="http://schemas.microsoft.com/office/drawing/2014/main" id="{D12CDF0A-3D3E-4606-0F67-B4A61969E2AD}"/>
              </a:ext>
            </a:extLst>
          </p:cNvPr>
          <p:cNvSpPr>
            <a:spLocks noGrp="1"/>
          </p:cNvSpPr>
          <p:nvPr>
            <p:ph type="pic" sz="quarter" idx="21"/>
          </p:nvPr>
        </p:nvSpPr>
        <p:spPr>
          <a:xfrm>
            <a:off x="6549932" y="1371600"/>
            <a:ext cx="5024845" cy="2286002"/>
          </a:xfrm>
          <a:blipFill>
            <a:blip r:embed="rId2" cstate="email">
              <a:alphaModFix amt="60000"/>
              <a:extLst>
                <a:ext uri="{28A0092B-C50C-407E-A947-70E740481C1C}">
                  <a14:useLocalDpi xmlns:a14="http://schemas.microsoft.com/office/drawing/2010/main"/>
                </a:ext>
              </a:extLst>
            </a:blip>
            <a:stretch>
              <a:fillRect/>
            </a:stretch>
          </a:blipFill>
        </p:spPr>
        <p:txBody>
          <a:bodyPr/>
          <a:lstStyle/>
          <a:p>
            <a:r>
              <a:rPr lang="en-US"/>
              <a:t>Click icon to add picture</a:t>
            </a:r>
          </a:p>
        </p:txBody>
      </p:sp>
      <p:sp>
        <p:nvSpPr>
          <p:cNvPr id="6" name="Picture Placeholder 11">
            <a:extLst>
              <a:ext uri="{FF2B5EF4-FFF2-40B4-BE49-F238E27FC236}">
                <a16:creationId xmlns:a16="http://schemas.microsoft.com/office/drawing/2014/main" id="{68A30A3D-A387-10D8-6F02-7DB9F2DE7DBA}"/>
              </a:ext>
            </a:extLst>
          </p:cNvPr>
          <p:cNvSpPr>
            <a:spLocks noGrp="1"/>
          </p:cNvSpPr>
          <p:nvPr>
            <p:ph type="pic" sz="quarter" idx="19"/>
          </p:nvPr>
        </p:nvSpPr>
        <p:spPr>
          <a:xfrm>
            <a:off x="6551458" y="3886202"/>
            <a:ext cx="5024846" cy="1904998"/>
          </a:xfrm>
          <a:blipFill>
            <a:blip r:embed="rId3" cstate="email">
              <a:alphaModFix amt="60000"/>
              <a:extLst>
                <a:ext uri="{28A0092B-C50C-407E-A947-70E740481C1C}">
                  <a14:useLocalDpi xmlns:a14="http://schemas.microsoft.com/office/drawing/2010/main"/>
                </a:ext>
              </a:extLst>
            </a:blip>
            <a:stretch>
              <a:fillRect/>
            </a:stretch>
          </a:blipFill>
        </p:spPr>
        <p:txBody>
          <a:bodyPr/>
          <a:lstStyle/>
          <a:p>
            <a:r>
              <a:rPr lang="en-US"/>
              <a:t>Click icon to add picture</a:t>
            </a:r>
          </a:p>
        </p:txBody>
      </p:sp>
      <p:sp>
        <p:nvSpPr>
          <p:cNvPr id="8" name="Content Placeholder 7">
            <a:extLst>
              <a:ext uri="{FF2B5EF4-FFF2-40B4-BE49-F238E27FC236}">
                <a16:creationId xmlns:a16="http://schemas.microsoft.com/office/drawing/2014/main" id="{4477FF31-88D7-E145-786B-B278BB59AB37}"/>
              </a:ext>
            </a:extLst>
          </p:cNvPr>
          <p:cNvSpPr>
            <a:spLocks noGrp="1"/>
          </p:cNvSpPr>
          <p:nvPr>
            <p:ph sz="quarter" idx="14"/>
          </p:nvPr>
        </p:nvSpPr>
        <p:spPr>
          <a:xfrm>
            <a:off x="548640" y="2578698"/>
            <a:ext cx="5029200" cy="777240"/>
          </a:xfrm>
        </p:spPr>
        <p:txBody>
          <a:bodyPr/>
          <a:lstStyle>
            <a:lvl1pPr marL="0">
              <a:lnSpc>
                <a:spcPct val="100000"/>
              </a:lnSpc>
              <a:buNone/>
              <a:defRPr sz="1200"/>
            </a:lvl1pPr>
            <a:lvl2pPr>
              <a:buNone/>
              <a:defRPr/>
            </a:lvl2pPr>
            <a:lvl3pPr>
              <a:buNone/>
              <a:defRPr/>
            </a:lvl3pPr>
            <a:lvl4pPr>
              <a:buNone/>
              <a:defRPr/>
            </a:lvl4pPr>
            <a:lvl5pPr>
              <a:buNone/>
              <a:defRPr/>
            </a:lvl5pPr>
          </a:lstStyle>
          <a:p>
            <a:pPr lvl="0"/>
            <a:r>
              <a:rPr lang="en-US" dirty="0"/>
              <a:t>Click to edit Master text styles</a:t>
            </a:r>
          </a:p>
        </p:txBody>
      </p:sp>
      <p:sp>
        <p:nvSpPr>
          <p:cNvPr id="10" name="Text Placeholder 2">
            <a:extLst>
              <a:ext uri="{FF2B5EF4-FFF2-40B4-BE49-F238E27FC236}">
                <a16:creationId xmlns:a16="http://schemas.microsoft.com/office/drawing/2014/main" id="{C8B82D9F-59CB-4C56-BAD5-4378F94758E9}"/>
              </a:ext>
            </a:extLst>
          </p:cNvPr>
          <p:cNvSpPr>
            <a:spLocks noGrp="1"/>
          </p:cNvSpPr>
          <p:nvPr>
            <p:ph type="body" idx="1"/>
          </p:nvPr>
        </p:nvSpPr>
        <p:spPr>
          <a:xfrm>
            <a:off x="548640" y="2226833"/>
            <a:ext cx="5029200" cy="318247"/>
          </a:xfrm>
        </p:spPr>
        <p:txBody>
          <a:bodyPr anchor="b">
            <a:normAutofit/>
          </a:bodyPr>
          <a:lstStyle>
            <a:lvl1pPr marL="0" indent="0">
              <a:lnSpc>
                <a:spcPct val="80000"/>
              </a:lnSpc>
              <a:buNone/>
              <a:defRPr sz="12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Content Placeholder 7">
            <a:extLst>
              <a:ext uri="{FF2B5EF4-FFF2-40B4-BE49-F238E27FC236}">
                <a16:creationId xmlns:a16="http://schemas.microsoft.com/office/drawing/2014/main" id="{85EE49BD-AC48-6FBE-3A8D-D563D9340888}"/>
              </a:ext>
            </a:extLst>
          </p:cNvPr>
          <p:cNvSpPr>
            <a:spLocks noGrp="1"/>
          </p:cNvSpPr>
          <p:nvPr>
            <p:ph sz="quarter" idx="22"/>
          </p:nvPr>
        </p:nvSpPr>
        <p:spPr>
          <a:xfrm>
            <a:off x="548640" y="5090160"/>
            <a:ext cx="5029200" cy="777240"/>
          </a:xfrm>
        </p:spPr>
        <p:txBody>
          <a:bodyPr/>
          <a:lstStyle>
            <a:lvl1pPr marL="0">
              <a:lnSpc>
                <a:spcPct val="100000"/>
              </a:lnSpc>
              <a:buNone/>
              <a:defRPr sz="1200"/>
            </a:lvl1pPr>
            <a:lvl2pPr>
              <a:buNone/>
              <a:defRPr/>
            </a:lvl2pPr>
            <a:lvl3pPr>
              <a:buNone/>
              <a:defRPr/>
            </a:lvl3pPr>
            <a:lvl4pPr>
              <a:buNone/>
              <a:defRPr/>
            </a:lvl4pPr>
            <a:lvl5pPr>
              <a:buNone/>
              <a:defRPr/>
            </a:lvl5pPr>
          </a:lstStyle>
          <a:p>
            <a:pPr lvl="0"/>
            <a:r>
              <a:rPr lang="en-US" dirty="0"/>
              <a:t>Click to edit Master text styles</a:t>
            </a:r>
          </a:p>
        </p:txBody>
      </p:sp>
      <p:sp>
        <p:nvSpPr>
          <p:cNvPr id="12" name="Text Placeholder 2">
            <a:extLst>
              <a:ext uri="{FF2B5EF4-FFF2-40B4-BE49-F238E27FC236}">
                <a16:creationId xmlns:a16="http://schemas.microsoft.com/office/drawing/2014/main" id="{FC84CC81-7450-D036-D568-EC4454C45710}"/>
              </a:ext>
            </a:extLst>
          </p:cNvPr>
          <p:cNvSpPr>
            <a:spLocks noGrp="1"/>
          </p:cNvSpPr>
          <p:nvPr>
            <p:ph type="body" idx="23"/>
          </p:nvPr>
        </p:nvSpPr>
        <p:spPr>
          <a:xfrm>
            <a:off x="548640" y="4738295"/>
            <a:ext cx="5029200" cy="318247"/>
          </a:xfrm>
        </p:spPr>
        <p:txBody>
          <a:bodyPr anchor="b">
            <a:normAutofit/>
          </a:bodyPr>
          <a:lstStyle>
            <a:lvl1pPr marL="0" indent="0">
              <a:lnSpc>
                <a:spcPct val="80000"/>
              </a:lnSpc>
              <a:buNone/>
              <a:defRPr sz="12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3" name="Content Placeholder 7">
            <a:extLst>
              <a:ext uri="{FF2B5EF4-FFF2-40B4-BE49-F238E27FC236}">
                <a16:creationId xmlns:a16="http://schemas.microsoft.com/office/drawing/2014/main" id="{1192DC0E-0E90-001A-A95D-BC4E03C625AD}"/>
              </a:ext>
            </a:extLst>
          </p:cNvPr>
          <p:cNvSpPr>
            <a:spLocks noGrp="1"/>
          </p:cNvSpPr>
          <p:nvPr>
            <p:ph sz="quarter" idx="24"/>
          </p:nvPr>
        </p:nvSpPr>
        <p:spPr>
          <a:xfrm>
            <a:off x="548640" y="3870960"/>
            <a:ext cx="5029200" cy="777240"/>
          </a:xfrm>
        </p:spPr>
        <p:txBody>
          <a:bodyPr/>
          <a:lstStyle>
            <a:lvl1pPr marL="0">
              <a:lnSpc>
                <a:spcPct val="100000"/>
              </a:lnSpc>
              <a:buNone/>
              <a:defRPr sz="1200"/>
            </a:lvl1pPr>
            <a:lvl2pPr>
              <a:buNone/>
              <a:defRPr/>
            </a:lvl2pPr>
            <a:lvl3pPr>
              <a:buNone/>
              <a:defRPr/>
            </a:lvl3pPr>
            <a:lvl4pPr>
              <a:buNone/>
              <a:defRPr/>
            </a:lvl4pPr>
            <a:lvl5pPr>
              <a:buNone/>
              <a:defRPr/>
            </a:lvl5pPr>
          </a:lstStyle>
          <a:p>
            <a:pPr lvl="0"/>
            <a:r>
              <a:rPr lang="en-US" dirty="0"/>
              <a:t>Click to edit Master text styles</a:t>
            </a:r>
          </a:p>
        </p:txBody>
      </p:sp>
      <p:sp>
        <p:nvSpPr>
          <p:cNvPr id="14" name="Text Placeholder 2">
            <a:extLst>
              <a:ext uri="{FF2B5EF4-FFF2-40B4-BE49-F238E27FC236}">
                <a16:creationId xmlns:a16="http://schemas.microsoft.com/office/drawing/2014/main" id="{CE11EB82-1BA3-A99F-327E-0CDE933F832B}"/>
              </a:ext>
            </a:extLst>
          </p:cNvPr>
          <p:cNvSpPr>
            <a:spLocks noGrp="1"/>
          </p:cNvSpPr>
          <p:nvPr>
            <p:ph type="body" idx="25"/>
          </p:nvPr>
        </p:nvSpPr>
        <p:spPr>
          <a:xfrm>
            <a:off x="548640" y="3519095"/>
            <a:ext cx="5029200" cy="318247"/>
          </a:xfrm>
        </p:spPr>
        <p:txBody>
          <a:bodyPr anchor="b">
            <a:normAutofit/>
          </a:bodyPr>
          <a:lstStyle>
            <a:lvl1pPr marL="0" indent="0">
              <a:lnSpc>
                <a:spcPct val="80000"/>
              </a:lnSpc>
              <a:buNone/>
              <a:defRPr sz="12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134553064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Content with Chart 4">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95540B08-3B64-73BF-C194-BACB0C9C31FF}"/>
              </a:ext>
            </a:extLst>
          </p:cNvPr>
          <p:cNvSpPr>
            <a:spLocks noGrp="1"/>
          </p:cNvSpPr>
          <p:nvPr>
            <p:ph type="title" hasCustomPrompt="1"/>
          </p:nvPr>
        </p:nvSpPr>
        <p:spPr>
          <a:xfrm>
            <a:off x="548640" y="1219200"/>
            <a:ext cx="3182112" cy="1686618"/>
          </a:xfrm>
        </p:spPr>
        <p:txBody>
          <a:bodyPr anchor="t">
            <a:normAutofit/>
          </a:bodyPr>
          <a:lstStyle>
            <a:lvl1pPr>
              <a:defRPr sz="2400"/>
            </a:lvl1pPr>
          </a:lstStyle>
          <a:p>
            <a:r>
              <a:rPr lang="en-US" dirty="0"/>
              <a:t>Add a title – Extra Small</a:t>
            </a:r>
          </a:p>
        </p:txBody>
      </p:sp>
      <p:sp>
        <p:nvSpPr>
          <p:cNvPr id="8" name="SmartArt Placeholder 7">
            <a:extLst>
              <a:ext uri="{FF2B5EF4-FFF2-40B4-BE49-F238E27FC236}">
                <a16:creationId xmlns:a16="http://schemas.microsoft.com/office/drawing/2014/main" id="{7B8E18D4-DA20-8F72-BCFA-50A88D443E3B}"/>
              </a:ext>
            </a:extLst>
          </p:cNvPr>
          <p:cNvSpPr>
            <a:spLocks noGrp="1"/>
          </p:cNvSpPr>
          <p:nvPr>
            <p:ph type="dgm" sz="quarter" idx="19"/>
          </p:nvPr>
        </p:nvSpPr>
        <p:spPr>
          <a:xfrm>
            <a:off x="838200" y="2984184"/>
            <a:ext cx="10515600" cy="2331720"/>
          </a:xfrm>
        </p:spPr>
        <p:txBody>
          <a:bodyPr/>
          <a:lstStyle/>
          <a:p>
            <a:r>
              <a:rPr lang="en-US"/>
              <a:t>Click icon to add SmartArt graphic</a:t>
            </a:r>
          </a:p>
        </p:txBody>
      </p:sp>
      <p:sp>
        <p:nvSpPr>
          <p:cNvPr id="12" name="Date Placeholder 11">
            <a:extLst>
              <a:ext uri="{FF2B5EF4-FFF2-40B4-BE49-F238E27FC236}">
                <a16:creationId xmlns:a16="http://schemas.microsoft.com/office/drawing/2014/main" id="{FE756F7B-87E5-E808-3889-FA861AD0D8EB}"/>
              </a:ext>
            </a:extLst>
          </p:cNvPr>
          <p:cNvSpPr>
            <a:spLocks noGrp="1"/>
          </p:cNvSpPr>
          <p:nvPr>
            <p:ph type="dt" sz="half" idx="20"/>
          </p:nvPr>
        </p:nvSpPr>
        <p:spPr/>
        <p:txBody>
          <a:bodyPr/>
          <a:lstStyle/>
          <a:p>
            <a:endParaRPr lang="en-US" sz="800"/>
          </a:p>
        </p:txBody>
      </p:sp>
      <p:sp>
        <p:nvSpPr>
          <p:cNvPr id="14" name="Footer Placeholder 13">
            <a:extLst>
              <a:ext uri="{FF2B5EF4-FFF2-40B4-BE49-F238E27FC236}">
                <a16:creationId xmlns:a16="http://schemas.microsoft.com/office/drawing/2014/main" id="{08848EE6-4CD6-1BD1-3541-72E33CE2CF1D}"/>
              </a:ext>
            </a:extLst>
          </p:cNvPr>
          <p:cNvSpPr>
            <a:spLocks noGrp="1"/>
          </p:cNvSpPr>
          <p:nvPr>
            <p:ph type="ftr" sz="quarter" idx="21"/>
          </p:nvPr>
        </p:nvSpPr>
        <p:spPr/>
        <p:txBody>
          <a:bodyPr/>
          <a:lstStyle/>
          <a:p>
            <a:endParaRPr lang="en-US" sz="800"/>
          </a:p>
        </p:txBody>
      </p:sp>
      <p:sp>
        <p:nvSpPr>
          <p:cNvPr id="16" name="Slide Number Placeholder 15">
            <a:extLst>
              <a:ext uri="{FF2B5EF4-FFF2-40B4-BE49-F238E27FC236}">
                <a16:creationId xmlns:a16="http://schemas.microsoft.com/office/drawing/2014/main" id="{3306AD83-C20A-CDE1-44F4-7EE054D7C234}"/>
              </a:ext>
            </a:extLst>
          </p:cNvPr>
          <p:cNvSpPr>
            <a:spLocks noGrp="1"/>
          </p:cNvSpPr>
          <p:nvPr>
            <p:ph type="sldNum" sz="quarter" idx="22"/>
          </p:nvPr>
        </p:nvSpPr>
        <p:spPr/>
        <p:txBody>
          <a:bodyPr/>
          <a:lstStyle/>
          <a:p>
            <a:fld id="{FD550D4C-7310-48EB-AB4A-11C1BDEC928F}" type="slidenum">
              <a:rPr lang="en-US" smtClean="0"/>
              <a:pPr/>
              <a:t>‹#›</a:t>
            </a:fld>
            <a:endParaRPr lang="en-US" sz="800"/>
          </a:p>
        </p:txBody>
      </p:sp>
      <p:sp>
        <p:nvSpPr>
          <p:cNvPr id="5" name="Content Placeholder 7">
            <a:extLst>
              <a:ext uri="{FF2B5EF4-FFF2-40B4-BE49-F238E27FC236}">
                <a16:creationId xmlns:a16="http://schemas.microsoft.com/office/drawing/2014/main" id="{DA39385E-225E-B265-D082-3005723E361B}"/>
              </a:ext>
            </a:extLst>
          </p:cNvPr>
          <p:cNvSpPr>
            <a:spLocks noGrp="1"/>
          </p:cNvSpPr>
          <p:nvPr>
            <p:ph sz="quarter" idx="23"/>
          </p:nvPr>
        </p:nvSpPr>
        <p:spPr>
          <a:xfrm>
            <a:off x="548640" y="5394269"/>
            <a:ext cx="6855460" cy="609600"/>
          </a:xfrm>
        </p:spPr>
        <p:txBody>
          <a:bodyPr vert="horz" lIns="91440" tIns="45720" rIns="91440" bIns="45720" rtlCol="0" anchor="b">
            <a:normAutofit/>
          </a:bodyPr>
          <a:lstStyle>
            <a:lvl1pPr marL="0" indent="0">
              <a:buNone/>
              <a:defRPr lang="en-US" sz="1000" i="1"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a:t>Click to edit Master text styles</a:t>
            </a:r>
          </a:p>
        </p:txBody>
      </p:sp>
      <p:sp>
        <p:nvSpPr>
          <p:cNvPr id="10" name="Content Placeholder 7">
            <a:extLst>
              <a:ext uri="{FF2B5EF4-FFF2-40B4-BE49-F238E27FC236}">
                <a16:creationId xmlns:a16="http://schemas.microsoft.com/office/drawing/2014/main" id="{437D1AB8-9AC7-56D6-279C-D96BA118F4A9}"/>
              </a:ext>
            </a:extLst>
          </p:cNvPr>
          <p:cNvSpPr>
            <a:spLocks noGrp="1"/>
          </p:cNvSpPr>
          <p:nvPr>
            <p:ph sz="quarter" idx="14"/>
          </p:nvPr>
        </p:nvSpPr>
        <p:spPr>
          <a:xfrm>
            <a:off x="4044137" y="1664298"/>
            <a:ext cx="2359152" cy="1078901"/>
          </a:xfrm>
        </p:spPr>
        <p:txBody>
          <a:bodyPr/>
          <a:lstStyle>
            <a:lvl1pPr marL="0">
              <a:lnSpc>
                <a:spcPct val="100000"/>
              </a:lnSpc>
              <a:buNone/>
              <a:defRPr sz="1200"/>
            </a:lvl1pPr>
            <a:lvl2pPr>
              <a:buNone/>
              <a:defRPr/>
            </a:lvl2pPr>
            <a:lvl3pPr>
              <a:buNone/>
              <a:defRPr/>
            </a:lvl3pPr>
            <a:lvl4pPr>
              <a:buNone/>
              <a:defRPr/>
            </a:lvl4pPr>
            <a:lvl5pPr>
              <a:buNone/>
              <a:defRPr/>
            </a:lvl5pPr>
          </a:lstStyle>
          <a:p>
            <a:pPr lvl="0"/>
            <a:r>
              <a:rPr lang="en-US" dirty="0"/>
              <a:t>Click to edit Master text styles</a:t>
            </a:r>
          </a:p>
        </p:txBody>
      </p:sp>
      <p:sp>
        <p:nvSpPr>
          <p:cNvPr id="15" name="Text Placeholder 2">
            <a:extLst>
              <a:ext uri="{FF2B5EF4-FFF2-40B4-BE49-F238E27FC236}">
                <a16:creationId xmlns:a16="http://schemas.microsoft.com/office/drawing/2014/main" id="{397C8D69-0AB2-4CDB-CF44-456C1E72AB13}"/>
              </a:ext>
            </a:extLst>
          </p:cNvPr>
          <p:cNvSpPr>
            <a:spLocks noGrp="1"/>
          </p:cNvSpPr>
          <p:nvPr>
            <p:ph type="body" idx="1"/>
          </p:nvPr>
        </p:nvSpPr>
        <p:spPr>
          <a:xfrm>
            <a:off x="4044137" y="1219200"/>
            <a:ext cx="2359152" cy="411480"/>
          </a:xfrm>
        </p:spPr>
        <p:txBody>
          <a:bodyPr anchor="b">
            <a:normAutofit/>
          </a:bodyPr>
          <a:lstStyle>
            <a:lvl1pPr marL="0" indent="0">
              <a:lnSpc>
                <a:spcPct val="80000"/>
              </a:lnSpc>
              <a:buNone/>
              <a:defRPr sz="12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7" name="Content Placeholder 7">
            <a:extLst>
              <a:ext uri="{FF2B5EF4-FFF2-40B4-BE49-F238E27FC236}">
                <a16:creationId xmlns:a16="http://schemas.microsoft.com/office/drawing/2014/main" id="{90DB6F42-44C7-BA18-E404-43B85353061D}"/>
              </a:ext>
            </a:extLst>
          </p:cNvPr>
          <p:cNvSpPr>
            <a:spLocks noGrp="1"/>
          </p:cNvSpPr>
          <p:nvPr>
            <p:ph sz="quarter" idx="26"/>
          </p:nvPr>
        </p:nvSpPr>
        <p:spPr>
          <a:xfrm>
            <a:off x="6643214" y="1664298"/>
            <a:ext cx="2359152" cy="1078901"/>
          </a:xfrm>
        </p:spPr>
        <p:txBody>
          <a:bodyPr/>
          <a:lstStyle>
            <a:lvl1pPr marL="0">
              <a:lnSpc>
                <a:spcPct val="100000"/>
              </a:lnSpc>
              <a:buNone/>
              <a:defRPr sz="1200"/>
            </a:lvl1pPr>
            <a:lvl2pPr>
              <a:buNone/>
              <a:defRPr/>
            </a:lvl2pPr>
            <a:lvl3pPr>
              <a:buNone/>
              <a:defRPr/>
            </a:lvl3pPr>
            <a:lvl4pPr>
              <a:buNone/>
              <a:defRPr/>
            </a:lvl4pPr>
            <a:lvl5pPr>
              <a:buNone/>
              <a:defRPr/>
            </a:lvl5pPr>
          </a:lstStyle>
          <a:p>
            <a:pPr lvl="0"/>
            <a:r>
              <a:rPr lang="en-US" dirty="0"/>
              <a:t>Click to edit Master text styles</a:t>
            </a:r>
          </a:p>
        </p:txBody>
      </p:sp>
      <p:sp>
        <p:nvSpPr>
          <p:cNvPr id="18" name="Text Placeholder 2">
            <a:extLst>
              <a:ext uri="{FF2B5EF4-FFF2-40B4-BE49-F238E27FC236}">
                <a16:creationId xmlns:a16="http://schemas.microsoft.com/office/drawing/2014/main" id="{CCDB0EBA-C7CD-DA99-7FFB-661A3EDC1924}"/>
              </a:ext>
            </a:extLst>
          </p:cNvPr>
          <p:cNvSpPr>
            <a:spLocks noGrp="1"/>
          </p:cNvSpPr>
          <p:nvPr>
            <p:ph type="body" idx="27"/>
          </p:nvPr>
        </p:nvSpPr>
        <p:spPr>
          <a:xfrm>
            <a:off x="6643214" y="1219200"/>
            <a:ext cx="2359152" cy="411480"/>
          </a:xfrm>
        </p:spPr>
        <p:txBody>
          <a:bodyPr anchor="b">
            <a:normAutofit/>
          </a:bodyPr>
          <a:lstStyle>
            <a:lvl1pPr marL="0" indent="0">
              <a:lnSpc>
                <a:spcPct val="80000"/>
              </a:lnSpc>
              <a:buNone/>
              <a:defRPr sz="12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9" name="Content Placeholder 7">
            <a:extLst>
              <a:ext uri="{FF2B5EF4-FFF2-40B4-BE49-F238E27FC236}">
                <a16:creationId xmlns:a16="http://schemas.microsoft.com/office/drawing/2014/main" id="{E7F9872D-5DCE-CCEC-10C0-1D4657540A39}"/>
              </a:ext>
            </a:extLst>
          </p:cNvPr>
          <p:cNvSpPr>
            <a:spLocks noGrp="1"/>
          </p:cNvSpPr>
          <p:nvPr>
            <p:ph sz="quarter" idx="28"/>
          </p:nvPr>
        </p:nvSpPr>
        <p:spPr>
          <a:xfrm>
            <a:off x="9284208" y="1664298"/>
            <a:ext cx="2359152" cy="1078901"/>
          </a:xfrm>
        </p:spPr>
        <p:txBody>
          <a:bodyPr/>
          <a:lstStyle>
            <a:lvl1pPr marL="0">
              <a:lnSpc>
                <a:spcPct val="100000"/>
              </a:lnSpc>
              <a:buNone/>
              <a:defRPr sz="1200"/>
            </a:lvl1pPr>
            <a:lvl2pPr>
              <a:buNone/>
              <a:defRPr/>
            </a:lvl2pPr>
            <a:lvl3pPr>
              <a:buNone/>
              <a:defRPr/>
            </a:lvl3pPr>
            <a:lvl4pPr>
              <a:buNone/>
              <a:defRPr/>
            </a:lvl4pPr>
            <a:lvl5pPr>
              <a:buNone/>
              <a:defRPr/>
            </a:lvl5pPr>
          </a:lstStyle>
          <a:p>
            <a:pPr lvl="0"/>
            <a:r>
              <a:rPr lang="en-US" dirty="0"/>
              <a:t>Click to edit Master text styles</a:t>
            </a:r>
          </a:p>
        </p:txBody>
      </p:sp>
      <p:sp>
        <p:nvSpPr>
          <p:cNvPr id="20" name="Text Placeholder 2">
            <a:extLst>
              <a:ext uri="{FF2B5EF4-FFF2-40B4-BE49-F238E27FC236}">
                <a16:creationId xmlns:a16="http://schemas.microsoft.com/office/drawing/2014/main" id="{D0ECD857-F51D-2858-AE7F-3478AA186BF3}"/>
              </a:ext>
            </a:extLst>
          </p:cNvPr>
          <p:cNvSpPr>
            <a:spLocks noGrp="1"/>
          </p:cNvSpPr>
          <p:nvPr>
            <p:ph type="body" idx="29"/>
          </p:nvPr>
        </p:nvSpPr>
        <p:spPr>
          <a:xfrm>
            <a:off x="9284208" y="1219200"/>
            <a:ext cx="2359152" cy="411480"/>
          </a:xfrm>
        </p:spPr>
        <p:txBody>
          <a:bodyPr anchor="b">
            <a:normAutofit/>
          </a:bodyPr>
          <a:lstStyle>
            <a:lvl1pPr marL="0" indent="0">
              <a:lnSpc>
                <a:spcPct val="80000"/>
              </a:lnSpc>
              <a:buNone/>
              <a:defRPr sz="12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1915561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Title with Picture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651450" y="4038601"/>
            <a:ext cx="6587550" cy="2209800"/>
          </a:xfrm>
        </p:spPr>
        <p:txBody>
          <a:bodyPr vert="horz" lIns="91440" tIns="45720" rIns="91440" bIns="45720" rtlCol="0" anchor="t">
            <a:noAutofit/>
          </a:bodyPr>
          <a:lstStyle>
            <a:lvl1pPr>
              <a:defRPr lang="en-US" sz="4000" dirty="0"/>
            </a:lvl1pPr>
          </a:lstStyle>
          <a:p>
            <a:pPr lvl="0"/>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7848600" y="4038601"/>
            <a:ext cx="3657600" cy="2209799"/>
          </a:xfrm>
        </p:spPr>
        <p:txBody>
          <a:bodyPr vert="horz" lIns="91440" tIns="45720" rIns="91440" bIns="45720" rtlCol="0" anchor="b">
            <a:normAutofit/>
          </a:bodyPr>
          <a:lstStyle>
            <a:lvl1pPr marL="0" indent="0" algn="r">
              <a:buNone/>
              <a:defRPr lang="en-US" sz="1600" dirty="0"/>
            </a:lvl1pPr>
          </a:lstStyle>
          <a:p>
            <a:pPr lvl="0"/>
            <a:r>
              <a:rPr lang="en-US"/>
              <a:t>Click to edit Master subtitle style</a:t>
            </a:r>
          </a:p>
        </p:txBody>
      </p:sp>
      <p:sp>
        <p:nvSpPr>
          <p:cNvPr id="11" name="Picture Placeholder 10">
            <a:extLst>
              <a:ext uri="{FF2B5EF4-FFF2-40B4-BE49-F238E27FC236}">
                <a16:creationId xmlns:a16="http://schemas.microsoft.com/office/drawing/2014/main" id="{B24A208E-BD69-BB12-21B8-DA405B501FA8}"/>
              </a:ext>
            </a:extLst>
          </p:cNvPr>
          <p:cNvSpPr>
            <a:spLocks noGrp="1"/>
          </p:cNvSpPr>
          <p:nvPr>
            <p:ph type="pic" sz="quarter" idx="13" hasCustomPrompt="1"/>
          </p:nvPr>
        </p:nvSpPr>
        <p:spPr>
          <a:xfrm>
            <a:off x="678870" y="609598"/>
            <a:ext cx="10827330" cy="2819402"/>
          </a:xfrm>
          <a:blipFill>
            <a:blip r:embed="rId3" cstate="email">
              <a:alphaModFix amt="60000"/>
              <a:extLst>
                <a:ext uri="{28A0092B-C50C-407E-A947-70E740481C1C}">
                  <a14:useLocalDpi xmlns:a14="http://schemas.microsoft.com/office/drawing/2010/main"/>
                </a:ext>
              </a:extLst>
            </a:blip>
            <a:srcRect/>
            <a:stretch>
              <a:fillRect/>
            </a:stretch>
          </a:blipFill>
        </p:spPr>
        <p:txBody>
          <a:bodyPr/>
          <a:lstStyle>
            <a:lvl1pPr marL="0" indent="0">
              <a:buNone/>
              <a:defRPr/>
            </a:lvl1pPr>
          </a:lstStyle>
          <a:p>
            <a:r>
              <a:rPr lang="en-US"/>
              <a:t>   </a:t>
            </a:r>
          </a:p>
        </p:txBody>
      </p:sp>
    </p:spTree>
    <p:extLst>
      <p:ext uri="{BB962C8B-B14F-4D97-AF65-F5344CB8AC3E}">
        <p14:creationId xmlns:p14="http://schemas.microsoft.com/office/powerpoint/2010/main" val="354548343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cSld name="1_Number Lar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6306E-B77F-CE22-FA8C-F08F17B5E9B4}"/>
              </a:ext>
            </a:extLst>
          </p:cNvPr>
          <p:cNvSpPr>
            <a:spLocks noGrp="1"/>
          </p:cNvSpPr>
          <p:nvPr>
            <p:ph type="title"/>
          </p:nvPr>
        </p:nvSpPr>
        <p:spPr>
          <a:xfrm>
            <a:off x="6096000" y="5009003"/>
            <a:ext cx="5486399" cy="806450"/>
          </a:xfrm>
        </p:spPr>
        <p:txBody>
          <a:bodyPr anchor="t">
            <a:normAutofit/>
          </a:bodyPr>
          <a:lstStyle>
            <a:lvl1pPr algn="l">
              <a:lnSpc>
                <a:spcPct val="90000"/>
              </a:lnSpc>
              <a:defRPr sz="2200" b="0" i="0" baseline="0">
                <a:solidFill>
                  <a:schemeClr val="tx1"/>
                </a:solidFill>
                <a:latin typeface="Neue Haas Grotesk Text Pro" panose="020B0504020202020204" pitchFamily="34" charset="77"/>
              </a:defRPr>
            </a:lvl1pPr>
          </a:lstStyle>
          <a:p>
            <a:r>
              <a:rPr lang="en-US"/>
              <a:t>Click to edit Master title style</a:t>
            </a:r>
          </a:p>
        </p:txBody>
      </p:sp>
      <p:sp>
        <p:nvSpPr>
          <p:cNvPr id="6" name="Date Placeholder 5">
            <a:extLst>
              <a:ext uri="{FF2B5EF4-FFF2-40B4-BE49-F238E27FC236}">
                <a16:creationId xmlns:a16="http://schemas.microsoft.com/office/drawing/2014/main" id="{8400BFC1-78A1-2D95-ECD0-D8389789F16F}"/>
              </a:ext>
            </a:extLst>
          </p:cNvPr>
          <p:cNvSpPr>
            <a:spLocks noGrp="1"/>
          </p:cNvSpPr>
          <p:nvPr>
            <p:ph type="dt" sz="half" idx="14"/>
          </p:nvPr>
        </p:nvSpPr>
        <p:spPr/>
        <p:txBody>
          <a:bodyPr/>
          <a:lstStyle/>
          <a:p>
            <a:endParaRPr lang="en-US" sz="800"/>
          </a:p>
        </p:txBody>
      </p:sp>
      <p:sp>
        <p:nvSpPr>
          <p:cNvPr id="8" name="Footer Placeholder 7">
            <a:extLst>
              <a:ext uri="{FF2B5EF4-FFF2-40B4-BE49-F238E27FC236}">
                <a16:creationId xmlns:a16="http://schemas.microsoft.com/office/drawing/2014/main" id="{EAE7A58B-45D5-B60B-3304-668AEF1DDDFD}"/>
              </a:ext>
            </a:extLst>
          </p:cNvPr>
          <p:cNvSpPr>
            <a:spLocks noGrp="1"/>
          </p:cNvSpPr>
          <p:nvPr>
            <p:ph type="ftr" sz="quarter" idx="15"/>
          </p:nvPr>
        </p:nvSpPr>
        <p:spPr/>
        <p:txBody>
          <a:bodyPr/>
          <a:lstStyle/>
          <a:p>
            <a:endParaRPr lang="en-US" sz="800"/>
          </a:p>
        </p:txBody>
      </p:sp>
      <p:sp>
        <p:nvSpPr>
          <p:cNvPr id="9" name="Slide Number Placeholder 8">
            <a:extLst>
              <a:ext uri="{FF2B5EF4-FFF2-40B4-BE49-F238E27FC236}">
                <a16:creationId xmlns:a16="http://schemas.microsoft.com/office/drawing/2014/main" id="{8E4B7862-0906-DD6E-3E61-9CEA71590F86}"/>
              </a:ext>
            </a:extLst>
          </p:cNvPr>
          <p:cNvSpPr>
            <a:spLocks noGrp="1"/>
          </p:cNvSpPr>
          <p:nvPr>
            <p:ph type="sldNum" sz="quarter" idx="16"/>
          </p:nvPr>
        </p:nvSpPr>
        <p:spPr/>
        <p:txBody>
          <a:bodyPr/>
          <a:lstStyle/>
          <a:p>
            <a:fld id="{FD550D4C-7310-48EB-AB4A-11C1BDEC928F}" type="slidenum">
              <a:rPr lang="en-US" smtClean="0"/>
              <a:pPr/>
              <a:t>‹#›</a:t>
            </a:fld>
            <a:endParaRPr lang="en-US" sz="800"/>
          </a:p>
        </p:txBody>
      </p:sp>
      <p:sp>
        <p:nvSpPr>
          <p:cNvPr id="12" name="Content Placeholder 6">
            <a:extLst>
              <a:ext uri="{FF2B5EF4-FFF2-40B4-BE49-F238E27FC236}">
                <a16:creationId xmlns:a16="http://schemas.microsoft.com/office/drawing/2014/main" id="{04D8B5A1-7EF6-A6D0-0DF5-D3EE9D9540A4}"/>
              </a:ext>
            </a:extLst>
          </p:cNvPr>
          <p:cNvSpPr>
            <a:spLocks noGrp="1"/>
          </p:cNvSpPr>
          <p:nvPr>
            <p:ph sz="quarter" idx="13" hasCustomPrompt="1"/>
          </p:nvPr>
        </p:nvSpPr>
        <p:spPr>
          <a:xfrm>
            <a:off x="548640" y="914400"/>
            <a:ext cx="9055608" cy="3959352"/>
          </a:xfrm>
        </p:spPr>
        <p:txBody>
          <a:bodyPr anchor="t">
            <a:normAutofit/>
          </a:bodyPr>
          <a:lstStyle>
            <a:lvl1pPr marL="0" indent="0" algn="l">
              <a:lnSpc>
                <a:spcPct val="90000"/>
              </a:lnSpc>
              <a:buNone/>
              <a:defRPr sz="27800" b="0">
                <a:ln>
                  <a:noFill/>
                </a:ln>
                <a:solidFill>
                  <a:schemeClr val="tx2"/>
                </a:solidFill>
                <a:latin typeface="Neue Haas Grotesk Text Pro" panose="020B0504020202020204" pitchFamily="34" charset="77"/>
              </a:defRPr>
            </a:lvl1pPr>
          </a:lstStyle>
          <a:p>
            <a:pPr lvl="0"/>
            <a:r>
              <a:rPr lang="en-US"/>
              <a:t>##</a:t>
            </a:r>
          </a:p>
        </p:txBody>
      </p:sp>
    </p:spTree>
    <p:extLst>
      <p:ext uri="{BB962C8B-B14F-4D97-AF65-F5344CB8AC3E}">
        <p14:creationId xmlns:p14="http://schemas.microsoft.com/office/powerpoint/2010/main" val="192276546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3 Char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B48CBBF-EDBD-4732-2721-89E49335008E}"/>
              </a:ext>
            </a:extLst>
          </p:cNvPr>
          <p:cNvSpPr/>
          <p:nvPr userDrawn="1"/>
        </p:nvSpPr>
        <p:spPr>
          <a:xfrm>
            <a:off x="4422140" y="1524000"/>
            <a:ext cx="3337560" cy="685800"/>
          </a:xfrm>
          <a:prstGeom prst="rect">
            <a:avLst/>
          </a:prstGeom>
          <a:solidFill>
            <a:schemeClr val="tx2"/>
          </a:solidFill>
          <a:ln w="12700" cap="flat" cmpd="sng" algn="ctr">
            <a:noFill/>
            <a:prstDash val="soli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buClr>
                <a:srgbClr val="000000"/>
              </a:buClr>
              <a:buSzPct val="110000"/>
            </a:pPr>
            <a:endParaRPr lang="en-US" sz="1400" b="1" kern="0">
              <a:solidFill>
                <a:srgbClr val="000000"/>
              </a:solidFill>
              <a:latin typeface="BLK Fort"/>
            </a:endParaRPr>
          </a:p>
        </p:txBody>
      </p:sp>
      <p:sp>
        <p:nvSpPr>
          <p:cNvPr id="9" name="Rectangle 8">
            <a:extLst>
              <a:ext uri="{FF2B5EF4-FFF2-40B4-BE49-F238E27FC236}">
                <a16:creationId xmlns:a16="http://schemas.microsoft.com/office/drawing/2014/main" id="{99CFF2EE-DEF6-DA7B-3DE1-671585F35641}"/>
              </a:ext>
            </a:extLst>
          </p:cNvPr>
          <p:cNvSpPr/>
          <p:nvPr userDrawn="1"/>
        </p:nvSpPr>
        <p:spPr>
          <a:xfrm>
            <a:off x="609598" y="1524000"/>
            <a:ext cx="3337560" cy="685800"/>
          </a:xfrm>
          <a:prstGeom prst="rect">
            <a:avLst/>
          </a:prstGeom>
          <a:solidFill>
            <a:schemeClr val="tx2"/>
          </a:solidFill>
          <a:ln w="12700" cap="flat" cmpd="sng" algn="ctr">
            <a:noFill/>
            <a:prstDash val="soli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buClr>
                <a:srgbClr val="000000"/>
              </a:buClr>
              <a:buSzPct val="110000"/>
            </a:pPr>
            <a:endParaRPr lang="en-US" sz="1400" b="1" kern="0">
              <a:solidFill>
                <a:srgbClr val="000000"/>
              </a:solidFill>
              <a:latin typeface="BLK Fort"/>
            </a:endParaRPr>
          </a:p>
        </p:txBody>
      </p:sp>
      <p:sp>
        <p:nvSpPr>
          <p:cNvPr id="10" name="Rectangle 9">
            <a:extLst>
              <a:ext uri="{FF2B5EF4-FFF2-40B4-BE49-F238E27FC236}">
                <a16:creationId xmlns:a16="http://schemas.microsoft.com/office/drawing/2014/main" id="{A58BAB0E-827F-F1D6-B453-48D24610E49A}"/>
              </a:ext>
            </a:extLst>
          </p:cNvPr>
          <p:cNvSpPr/>
          <p:nvPr userDrawn="1"/>
        </p:nvSpPr>
        <p:spPr>
          <a:xfrm>
            <a:off x="8234682" y="1524000"/>
            <a:ext cx="3337560" cy="685800"/>
          </a:xfrm>
          <a:prstGeom prst="rect">
            <a:avLst/>
          </a:prstGeom>
          <a:solidFill>
            <a:schemeClr val="tx2"/>
          </a:solidFill>
          <a:ln w="12700" cap="flat" cmpd="sng" algn="ctr">
            <a:noFill/>
            <a:prstDash val="soli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buClr>
                <a:srgbClr val="000000"/>
              </a:buClr>
              <a:buSzPct val="110000"/>
            </a:pPr>
            <a:endParaRPr lang="en-US" sz="1400" b="1" kern="0">
              <a:solidFill>
                <a:srgbClr val="000000"/>
              </a:solidFill>
              <a:latin typeface="BLK Fort"/>
            </a:endParaRPr>
          </a:p>
        </p:txBody>
      </p:sp>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a:xfrm>
            <a:off x="548640" y="914400"/>
            <a:ext cx="10963656" cy="457200"/>
          </a:xfrm>
        </p:spPr>
        <p:txBody>
          <a:bodyPr anchor="t"/>
          <a:lstStyle/>
          <a:p>
            <a:r>
              <a:rPr lang="en-US"/>
              <a:t>Click to edit Master title style</a:t>
            </a:r>
          </a:p>
        </p:txBody>
      </p:sp>
      <p:sp>
        <p:nvSpPr>
          <p:cNvPr id="17" name="Date Placeholder 16">
            <a:extLst>
              <a:ext uri="{FF2B5EF4-FFF2-40B4-BE49-F238E27FC236}">
                <a16:creationId xmlns:a16="http://schemas.microsoft.com/office/drawing/2014/main" id="{D82D39E5-1CDA-E7F6-0F39-9F7E2307C0C3}"/>
              </a:ext>
            </a:extLst>
          </p:cNvPr>
          <p:cNvSpPr>
            <a:spLocks noGrp="1"/>
          </p:cNvSpPr>
          <p:nvPr>
            <p:ph type="dt" sz="half" idx="33"/>
          </p:nvPr>
        </p:nvSpPr>
        <p:spPr/>
        <p:txBody>
          <a:bodyPr/>
          <a:lstStyle/>
          <a:p>
            <a:endParaRPr lang="en-US" sz="800"/>
          </a:p>
        </p:txBody>
      </p:sp>
      <p:sp>
        <p:nvSpPr>
          <p:cNvPr id="25" name="Footer Placeholder 24">
            <a:extLst>
              <a:ext uri="{FF2B5EF4-FFF2-40B4-BE49-F238E27FC236}">
                <a16:creationId xmlns:a16="http://schemas.microsoft.com/office/drawing/2014/main" id="{ACCA8C70-BF17-9787-3263-0101D89C8967}"/>
              </a:ext>
            </a:extLst>
          </p:cNvPr>
          <p:cNvSpPr>
            <a:spLocks noGrp="1"/>
          </p:cNvSpPr>
          <p:nvPr>
            <p:ph type="ftr" sz="quarter" idx="34"/>
          </p:nvPr>
        </p:nvSpPr>
        <p:spPr/>
        <p:txBody>
          <a:bodyPr/>
          <a:lstStyle/>
          <a:p>
            <a:endParaRPr lang="en-US" sz="800"/>
          </a:p>
        </p:txBody>
      </p:sp>
      <p:sp>
        <p:nvSpPr>
          <p:cNvPr id="26" name="Slide Number Placeholder 25">
            <a:extLst>
              <a:ext uri="{FF2B5EF4-FFF2-40B4-BE49-F238E27FC236}">
                <a16:creationId xmlns:a16="http://schemas.microsoft.com/office/drawing/2014/main" id="{41BBB851-4E80-5F22-98AF-7DFD03FD1D59}"/>
              </a:ext>
            </a:extLst>
          </p:cNvPr>
          <p:cNvSpPr>
            <a:spLocks noGrp="1"/>
          </p:cNvSpPr>
          <p:nvPr>
            <p:ph type="sldNum" sz="quarter" idx="35"/>
          </p:nvPr>
        </p:nvSpPr>
        <p:spPr/>
        <p:txBody>
          <a:bodyPr/>
          <a:lstStyle/>
          <a:p>
            <a:fld id="{FD550D4C-7310-48EB-AB4A-11C1BDEC928F}" type="slidenum">
              <a:rPr lang="en-US" smtClean="0"/>
              <a:pPr/>
              <a:t>‹#›</a:t>
            </a:fld>
            <a:endParaRPr lang="en-US" sz="800"/>
          </a:p>
        </p:txBody>
      </p:sp>
      <p:sp>
        <p:nvSpPr>
          <p:cNvPr id="5" name="SmartArt Placeholder 4">
            <a:extLst>
              <a:ext uri="{FF2B5EF4-FFF2-40B4-BE49-F238E27FC236}">
                <a16:creationId xmlns:a16="http://schemas.microsoft.com/office/drawing/2014/main" id="{223E4B46-0751-EB4A-DD2F-BA85FCB46CEE}"/>
              </a:ext>
            </a:extLst>
          </p:cNvPr>
          <p:cNvSpPr>
            <a:spLocks noGrp="1"/>
          </p:cNvSpPr>
          <p:nvPr>
            <p:ph type="dgm" sz="quarter" idx="54"/>
          </p:nvPr>
        </p:nvSpPr>
        <p:spPr>
          <a:xfrm>
            <a:off x="4427220" y="2420178"/>
            <a:ext cx="3337560" cy="2057400"/>
          </a:xfrm>
        </p:spPr>
        <p:txBody>
          <a:bodyPr/>
          <a:lstStyle/>
          <a:p>
            <a:r>
              <a:rPr lang="en-US"/>
              <a:t>Click icon to add SmartArt graphic</a:t>
            </a:r>
          </a:p>
        </p:txBody>
      </p:sp>
      <p:sp>
        <p:nvSpPr>
          <p:cNvPr id="6" name="SmartArt Placeholder 4">
            <a:extLst>
              <a:ext uri="{FF2B5EF4-FFF2-40B4-BE49-F238E27FC236}">
                <a16:creationId xmlns:a16="http://schemas.microsoft.com/office/drawing/2014/main" id="{2B0A0338-BE26-8295-4621-7398F2F608FD}"/>
              </a:ext>
            </a:extLst>
          </p:cNvPr>
          <p:cNvSpPr>
            <a:spLocks noGrp="1"/>
          </p:cNvSpPr>
          <p:nvPr>
            <p:ph type="dgm" sz="quarter" idx="55"/>
          </p:nvPr>
        </p:nvSpPr>
        <p:spPr>
          <a:xfrm>
            <a:off x="8221342" y="2420178"/>
            <a:ext cx="3337560" cy="2057400"/>
          </a:xfrm>
        </p:spPr>
        <p:txBody>
          <a:bodyPr/>
          <a:lstStyle/>
          <a:p>
            <a:r>
              <a:rPr lang="en-US"/>
              <a:t>Click icon to add SmartArt graphic</a:t>
            </a:r>
          </a:p>
        </p:txBody>
      </p:sp>
      <p:sp>
        <p:nvSpPr>
          <p:cNvPr id="7" name="SmartArt Placeholder 4">
            <a:extLst>
              <a:ext uri="{FF2B5EF4-FFF2-40B4-BE49-F238E27FC236}">
                <a16:creationId xmlns:a16="http://schemas.microsoft.com/office/drawing/2014/main" id="{2FDC5314-4026-15B1-FC34-06E5AC4D8219}"/>
              </a:ext>
            </a:extLst>
          </p:cNvPr>
          <p:cNvSpPr>
            <a:spLocks noGrp="1"/>
          </p:cNvSpPr>
          <p:nvPr>
            <p:ph type="dgm" sz="quarter" idx="56"/>
          </p:nvPr>
        </p:nvSpPr>
        <p:spPr>
          <a:xfrm>
            <a:off x="625478" y="2420178"/>
            <a:ext cx="3337560" cy="2057400"/>
          </a:xfrm>
        </p:spPr>
        <p:txBody>
          <a:bodyPr/>
          <a:lstStyle/>
          <a:p>
            <a:r>
              <a:rPr lang="en-US"/>
              <a:t>Click icon to add SmartArt graphic</a:t>
            </a:r>
          </a:p>
        </p:txBody>
      </p:sp>
      <p:sp>
        <p:nvSpPr>
          <p:cNvPr id="11" name="Content Placeholder 7">
            <a:extLst>
              <a:ext uri="{FF2B5EF4-FFF2-40B4-BE49-F238E27FC236}">
                <a16:creationId xmlns:a16="http://schemas.microsoft.com/office/drawing/2014/main" id="{B272E38E-487E-922C-C40D-384980CCD90E}"/>
              </a:ext>
            </a:extLst>
          </p:cNvPr>
          <p:cNvSpPr>
            <a:spLocks noGrp="1"/>
          </p:cNvSpPr>
          <p:nvPr>
            <p:ph sz="quarter" idx="14"/>
          </p:nvPr>
        </p:nvSpPr>
        <p:spPr>
          <a:xfrm>
            <a:off x="746758" y="1870489"/>
            <a:ext cx="3063240" cy="279695"/>
          </a:xfrm>
        </p:spPr>
        <p:txBody>
          <a:bodyPr tIns="0"/>
          <a:lstStyle>
            <a:lvl1pPr marL="0">
              <a:lnSpc>
                <a:spcPct val="100000"/>
              </a:lnSpc>
              <a:buNone/>
              <a:defRPr sz="1000">
                <a:solidFill>
                  <a:schemeClr val="bg1"/>
                </a:solidFill>
              </a:defRPr>
            </a:lvl1pPr>
            <a:lvl2pPr>
              <a:buNone/>
              <a:defRPr/>
            </a:lvl2pPr>
            <a:lvl3pPr>
              <a:buNone/>
              <a:defRPr/>
            </a:lvl3pPr>
            <a:lvl4pPr>
              <a:buNone/>
              <a:defRPr/>
            </a:lvl4pPr>
            <a:lvl5pPr>
              <a:buNone/>
              <a:defRPr/>
            </a:lvl5pPr>
          </a:lstStyle>
          <a:p>
            <a:pPr lvl="0"/>
            <a:r>
              <a:rPr lang="en-US" dirty="0"/>
              <a:t>Click to edit Master text styles</a:t>
            </a:r>
          </a:p>
        </p:txBody>
      </p:sp>
      <p:sp>
        <p:nvSpPr>
          <p:cNvPr id="12" name="Text Placeholder 2">
            <a:extLst>
              <a:ext uri="{FF2B5EF4-FFF2-40B4-BE49-F238E27FC236}">
                <a16:creationId xmlns:a16="http://schemas.microsoft.com/office/drawing/2014/main" id="{D2C034B9-B5B8-2E26-99CF-BED68E775A02}"/>
              </a:ext>
            </a:extLst>
          </p:cNvPr>
          <p:cNvSpPr>
            <a:spLocks noGrp="1"/>
          </p:cNvSpPr>
          <p:nvPr>
            <p:ph type="body" idx="1"/>
          </p:nvPr>
        </p:nvSpPr>
        <p:spPr>
          <a:xfrm>
            <a:off x="746758" y="1581783"/>
            <a:ext cx="3063240" cy="275704"/>
          </a:xfrm>
        </p:spPr>
        <p:txBody>
          <a:bodyPr anchor="b">
            <a:normAutofit/>
          </a:bodyPr>
          <a:lstStyle>
            <a:lvl1pPr marL="0" indent="0">
              <a:lnSpc>
                <a:spcPct val="80000"/>
              </a:lnSpc>
              <a:buNone/>
              <a:defRPr sz="10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3" name="Content Placeholder 7">
            <a:extLst>
              <a:ext uri="{FF2B5EF4-FFF2-40B4-BE49-F238E27FC236}">
                <a16:creationId xmlns:a16="http://schemas.microsoft.com/office/drawing/2014/main" id="{28506CBD-2745-6E8C-59AC-4B257BE8370F}"/>
              </a:ext>
            </a:extLst>
          </p:cNvPr>
          <p:cNvSpPr>
            <a:spLocks noGrp="1"/>
          </p:cNvSpPr>
          <p:nvPr>
            <p:ph sz="quarter" idx="58"/>
          </p:nvPr>
        </p:nvSpPr>
        <p:spPr>
          <a:xfrm>
            <a:off x="8382002" y="1870489"/>
            <a:ext cx="3063240" cy="279695"/>
          </a:xfrm>
        </p:spPr>
        <p:txBody>
          <a:bodyPr tIns="0"/>
          <a:lstStyle>
            <a:lvl1pPr marL="0">
              <a:lnSpc>
                <a:spcPct val="100000"/>
              </a:lnSpc>
              <a:buNone/>
              <a:defRPr sz="1000">
                <a:solidFill>
                  <a:schemeClr val="bg1"/>
                </a:solidFill>
              </a:defRPr>
            </a:lvl1pPr>
            <a:lvl2pPr>
              <a:buNone/>
              <a:defRPr/>
            </a:lvl2pPr>
            <a:lvl3pPr>
              <a:buNone/>
              <a:defRPr/>
            </a:lvl3pPr>
            <a:lvl4pPr>
              <a:buNone/>
              <a:defRPr/>
            </a:lvl4pPr>
            <a:lvl5pPr>
              <a:buNone/>
              <a:defRPr/>
            </a:lvl5pPr>
          </a:lstStyle>
          <a:p>
            <a:pPr lvl="0"/>
            <a:r>
              <a:rPr lang="en-US" dirty="0"/>
              <a:t>Click to edit Master text styles</a:t>
            </a:r>
          </a:p>
        </p:txBody>
      </p:sp>
      <p:sp>
        <p:nvSpPr>
          <p:cNvPr id="14" name="Text Placeholder 2">
            <a:extLst>
              <a:ext uri="{FF2B5EF4-FFF2-40B4-BE49-F238E27FC236}">
                <a16:creationId xmlns:a16="http://schemas.microsoft.com/office/drawing/2014/main" id="{6645FEEE-FC8B-4C2C-092C-CCCB23F52F4C}"/>
              </a:ext>
            </a:extLst>
          </p:cNvPr>
          <p:cNvSpPr>
            <a:spLocks noGrp="1"/>
          </p:cNvSpPr>
          <p:nvPr>
            <p:ph type="body" idx="59"/>
          </p:nvPr>
        </p:nvSpPr>
        <p:spPr>
          <a:xfrm>
            <a:off x="8382002" y="1581783"/>
            <a:ext cx="3063240" cy="275704"/>
          </a:xfrm>
        </p:spPr>
        <p:txBody>
          <a:bodyPr anchor="b">
            <a:normAutofit/>
          </a:bodyPr>
          <a:lstStyle>
            <a:lvl1pPr marL="0" indent="0">
              <a:lnSpc>
                <a:spcPct val="80000"/>
              </a:lnSpc>
              <a:buNone/>
              <a:defRPr sz="10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5" name="Content Placeholder 7">
            <a:extLst>
              <a:ext uri="{FF2B5EF4-FFF2-40B4-BE49-F238E27FC236}">
                <a16:creationId xmlns:a16="http://schemas.microsoft.com/office/drawing/2014/main" id="{AED2B9A4-6EA4-CBA9-834B-17F76A2C8201}"/>
              </a:ext>
            </a:extLst>
          </p:cNvPr>
          <p:cNvSpPr>
            <a:spLocks noGrp="1"/>
          </p:cNvSpPr>
          <p:nvPr>
            <p:ph sz="quarter" idx="60"/>
          </p:nvPr>
        </p:nvSpPr>
        <p:spPr>
          <a:xfrm>
            <a:off x="4562725" y="1870489"/>
            <a:ext cx="3063240" cy="279695"/>
          </a:xfrm>
        </p:spPr>
        <p:txBody>
          <a:bodyPr tIns="0"/>
          <a:lstStyle>
            <a:lvl1pPr marL="0">
              <a:lnSpc>
                <a:spcPct val="100000"/>
              </a:lnSpc>
              <a:buNone/>
              <a:defRPr sz="1000">
                <a:solidFill>
                  <a:schemeClr val="bg1"/>
                </a:solidFill>
              </a:defRPr>
            </a:lvl1pPr>
            <a:lvl2pPr>
              <a:buNone/>
              <a:defRPr/>
            </a:lvl2pPr>
            <a:lvl3pPr>
              <a:buNone/>
              <a:defRPr/>
            </a:lvl3pPr>
            <a:lvl4pPr>
              <a:buNone/>
              <a:defRPr/>
            </a:lvl4pPr>
            <a:lvl5pPr>
              <a:buNone/>
              <a:defRPr/>
            </a:lvl5pPr>
          </a:lstStyle>
          <a:p>
            <a:pPr lvl="0"/>
            <a:r>
              <a:rPr lang="en-US" dirty="0"/>
              <a:t>Click to edit Master text styles</a:t>
            </a:r>
          </a:p>
        </p:txBody>
      </p:sp>
      <p:sp>
        <p:nvSpPr>
          <p:cNvPr id="16" name="Text Placeholder 2">
            <a:extLst>
              <a:ext uri="{FF2B5EF4-FFF2-40B4-BE49-F238E27FC236}">
                <a16:creationId xmlns:a16="http://schemas.microsoft.com/office/drawing/2014/main" id="{D2EB218F-06DE-92B5-8CA5-99C30A657784}"/>
              </a:ext>
            </a:extLst>
          </p:cNvPr>
          <p:cNvSpPr>
            <a:spLocks noGrp="1"/>
          </p:cNvSpPr>
          <p:nvPr>
            <p:ph type="body" idx="61"/>
          </p:nvPr>
        </p:nvSpPr>
        <p:spPr>
          <a:xfrm>
            <a:off x="4562725" y="1581783"/>
            <a:ext cx="3063240" cy="275704"/>
          </a:xfrm>
        </p:spPr>
        <p:txBody>
          <a:bodyPr anchor="b">
            <a:normAutofit/>
          </a:bodyPr>
          <a:lstStyle>
            <a:lvl1pPr marL="0" indent="0">
              <a:lnSpc>
                <a:spcPct val="80000"/>
              </a:lnSpc>
              <a:buNone/>
              <a:defRPr sz="10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8" name="Content Placeholder 7">
            <a:extLst>
              <a:ext uri="{FF2B5EF4-FFF2-40B4-BE49-F238E27FC236}">
                <a16:creationId xmlns:a16="http://schemas.microsoft.com/office/drawing/2014/main" id="{D84F3460-FE32-7B50-0C89-50D84640FC9A}"/>
              </a:ext>
            </a:extLst>
          </p:cNvPr>
          <p:cNvSpPr>
            <a:spLocks noGrp="1"/>
          </p:cNvSpPr>
          <p:nvPr>
            <p:ph sz="quarter" idx="62"/>
          </p:nvPr>
        </p:nvSpPr>
        <p:spPr>
          <a:xfrm>
            <a:off x="746758" y="5017098"/>
            <a:ext cx="3063240" cy="1078901"/>
          </a:xfrm>
        </p:spPr>
        <p:txBody>
          <a:bodyPr/>
          <a:lstStyle>
            <a:lvl1pPr marL="0">
              <a:lnSpc>
                <a:spcPct val="100000"/>
              </a:lnSpc>
              <a:buNone/>
              <a:defRPr sz="1000"/>
            </a:lvl1pPr>
            <a:lvl2pPr>
              <a:buNone/>
              <a:defRPr/>
            </a:lvl2pPr>
            <a:lvl3pPr>
              <a:buNone/>
              <a:defRPr/>
            </a:lvl3pPr>
            <a:lvl4pPr>
              <a:buNone/>
              <a:defRPr/>
            </a:lvl4pPr>
            <a:lvl5pPr>
              <a:buNone/>
              <a:defRPr/>
            </a:lvl5pPr>
          </a:lstStyle>
          <a:p>
            <a:pPr lvl="0"/>
            <a:r>
              <a:rPr lang="en-US" dirty="0"/>
              <a:t>Click to edit Master text styles</a:t>
            </a:r>
          </a:p>
        </p:txBody>
      </p:sp>
      <p:sp>
        <p:nvSpPr>
          <p:cNvPr id="19" name="Text Placeholder 2">
            <a:extLst>
              <a:ext uri="{FF2B5EF4-FFF2-40B4-BE49-F238E27FC236}">
                <a16:creationId xmlns:a16="http://schemas.microsoft.com/office/drawing/2014/main" id="{0FE7ECAC-0102-E5FD-9820-A3C82C6C7825}"/>
              </a:ext>
            </a:extLst>
          </p:cNvPr>
          <p:cNvSpPr>
            <a:spLocks noGrp="1"/>
          </p:cNvSpPr>
          <p:nvPr>
            <p:ph type="body" idx="63"/>
          </p:nvPr>
        </p:nvSpPr>
        <p:spPr>
          <a:xfrm>
            <a:off x="746758" y="4572000"/>
            <a:ext cx="3063240" cy="411480"/>
          </a:xfrm>
        </p:spPr>
        <p:txBody>
          <a:bodyPr anchor="b">
            <a:normAutofit/>
          </a:bodyPr>
          <a:lstStyle>
            <a:lvl1pPr marL="0" indent="0">
              <a:lnSpc>
                <a:spcPct val="80000"/>
              </a:lnSpc>
              <a:buNone/>
              <a:defRPr sz="1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Content Placeholder 7">
            <a:extLst>
              <a:ext uri="{FF2B5EF4-FFF2-40B4-BE49-F238E27FC236}">
                <a16:creationId xmlns:a16="http://schemas.microsoft.com/office/drawing/2014/main" id="{CA024D92-52ED-03E1-5D53-0B724041C04C}"/>
              </a:ext>
            </a:extLst>
          </p:cNvPr>
          <p:cNvSpPr>
            <a:spLocks noGrp="1"/>
          </p:cNvSpPr>
          <p:nvPr>
            <p:ph sz="quarter" idx="64"/>
          </p:nvPr>
        </p:nvSpPr>
        <p:spPr>
          <a:xfrm>
            <a:off x="4562725" y="5017098"/>
            <a:ext cx="3063240" cy="1078901"/>
          </a:xfrm>
        </p:spPr>
        <p:txBody>
          <a:bodyPr/>
          <a:lstStyle>
            <a:lvl1pPr marL="0">
              <a:lnSpc>
                <a:spcPct val="100000"/>
              </a:lnSpc>
              <a:buNone/>
              <a:defRPr sz="1000"/>
            </a:lvl1pPr>
            <a:lvl2pPr>
              <a:buNone/>
              <a:defRPr/>
            </a:lvl2pPr>
            <a:lvl3pPr>
              <a:buNone/>
              <a:defRPr/>
            </a:lvl3pPr>
            <a:lvl4pPr>
              <a:buNone/>
              <a:defRPr/>
            </a:lvl4pPr>
            <a:lvl5pPr>
              <a:buNone/>
              <a:defRPr/>
            </a:lvl5pPr>
          </a:lstStyle>
          <a:p>
            <a:pPr lvl="0"/>
            <a:r>
              <a:rPr lang="en-US" dirty="0"/>
              <a:t>Click to edit Master text styles</a:t>
            </a:r>
          </a:p>
        </p:txBody>
      </p:sp>
      <p:sp>
        <p:nvSpPr>
          <p:cNvPr id="21" name="Text Placeholder 2">
            <a:extLst>
              <a:ext uri="{FF2B5EF4-FFF2-40B4-BE49-F238E27FC236}">
                <a16:creationId xmlns:a16="http://schemas.microsoft.com/office/drawing/2014/main" id="{01D675EE-FB39-B7A1-F224-25A9CDEB7634}"/>
              </a:ext>
            </a:extLst>
          </p:cNvPr>
          <p:cNvSpPr>
            <a:spLocks noGrp="1"/>
          </p:cNvSpPr>
          <p:nvPr>
            <p:ph type="body" idx="65"/>
          </p:nvPr>
        </p:nvSpPr>
        <p:spPr>
          <a:xfrm>
            <a:off x="4562725" y="4572000"/>
            <a:ext cx="3063240" cy="411480"/>
          </a:xfrm>
        </p:spPr>
        <p:txBody>
          <a:bodyPr anchor="b">
            <a:normAutofit/>
          </a:bodyPr>
          <a:lstStyle>
            <a:lvl1pPr marL="0" indent="0">
              <a:lnSpc>
                <a:spcPct val="80000"/>
              </a:lnSpc>
              <a:buNone/>
              <a:defRPr sz="1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2" name="Content Placeholder 7">
            <a:extLst>
              <a:ext uri="{FF2B5EF4-FFF2-40B4-BE49-F238E27FC236}">
                <a16:creationId xmlns:a16="http://schemas.microsoft.com/office/drawing/2014/main" id="{02E004C3-9864-E033-7CEF-BCCB0089C4BA}"/>
              </a:ext>
            </a:extLst>
          </p:cNvPr>
          <p:cNvSpPr>
            <a:spLocks noGrp="1"/>
          </p:cNvSpPr>
          <p:nvPr>
            <p:ph sz="quarter" idx="66"/>
          </p:nvPr>
        </p:nvSpPr>
        <p:spPr>
          <a:xfrm>
            <a:off x="8382002" y="5017098"/>
            <a:ext cx="3063240" cy="1078901"/>
          </a:xfrm>
        </p:spPr>
        <p:txBody>
          <a:bodyPr/>
          <a:lstStyle>
            <a:lvl1pPr marL="0">
              <a:lnSpc>
                <a:spcPct val="100000"/>
              </a:lnSpc>
              <a:buNone/>
              <a:defRPr sz="1000"/>
            </a:lvl1pPr>
            <a:lvl2pPr>
              <a:buNone/>
              <a:defRPr/>
            </a:lvl2pPr>
            <a:lvl3pPr>
              <a:buNone/>
              <a:defRPr/>
            </a:lvl3pPr>
            <a:lvl4pPr>
              <a:buNone/>
              <a:defRPr/>
            </a:lvl4pPr>
            <a:lvl5pPr>
              <a:buNone/>
              <a:defRPr/>
            </a:lvl5pPr>
          </a:lstStyle>
          <a:p>
            <a:pPr lvl="0"/>
            <a:r>
              <a:rPr lang="en-US" dirty="0"/>
              <a:t>Click to edit Master text styles</a:t>
            </a:r>
          </a:p>
        </p:txBody>
      </p:sp>
      <p:sp>
        <p:nvSpPr>
          <p:cNvPr id="23" name="Text Placeholder 2">
            <a:extLst>
              <a:ext uri="{FF2B5EF4-FFF2-40B4-BE49-F238E27FC236}">
                <a16:creationId xmlns:a16="http://schemas.microsoft.com/office/drawing/2014/main" id="{A9B6D23B-7BF6-F81A-C259-85289D51A7E4}"/>
              </a:ext>
            </a:extLst>
          </p:cNvPr>
          <p:cNvSpPr>
            <a:spLocks noGrp="1"/>
          </p:cNvSpPr>
          <p:nvPr>
            <p:ph type="body" idx="67"/>
          </p:nvPr>
        </p:nvSpPr>
        <p:spPr>
          <a:xfrm>
            <a:off x="8382002" y="4572000"/>
            <a:ext cx="3063240" cy="411480"/>
          </a:xfrm>
        </p:spPr>
        <p:txBody>
          <a:bodyPr anchor="b">
            <a:normAutofit/>
          </a:bodyPr>
          <a:lstStyle>
            <a:lvl1pPr marL="0" indent="0">
              <a:lnSpc>
                <a:spcPct val="80000"/>
              </a:lnSpc>
              <a:buNone/>
              <a:defRPr sz="1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317396791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Content with Picture 4">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CE9FD9C-47C3-B584-5A73-00A5751FE06A}"/>
              </a:ext>
            </a:extLst>
          </p:cNvPr>
          <p:cNvSpPr>
            <a:spLocks noGrp="1"/>
          </p:cNvSpPr>
          <p:nvPr>
            <p:ph type="dt" sz="half" idx="15"/>
          </p:nvPr>
        </p:nvSpPr>
        <p:spPr/>
        <p:txBody>
          <a:bodyPr/>
          <a:lstStyle/>
          <a:p>
            <a:endParaRPr lang="en-US" sz="800"/>
          </a:p>
        </p:txBody>
      </p:sp>
      <p:sp>
        <p:nvSpPr>
          <p:cNvPr id="9" name="Footer Placeholder 8">
            <a:extLst>
              <a:ext uri="{FF2B5EF4-FFF2-40B4-BE49-F238E27FC236}">
                <a16:creationId xmlns:a16="http://schemas.microsoft.com/office/drawing/2014/main" id="{9E6D1982-067A-4E51-6314-F080F33E5C1D}"/>
              </a:ext>
            </a:extLst>
          </p:cNvPr>
          <p:cNvSpPr>
            <a:spLocks noGrp="1"/>
          </p:cNvSpPr>
          <p:nvPr>
            <p:ph type="ftr" sz="quarter" idx="16"/>
          </p:nvPr>
        </p:nvSpPr>
        <p:spPr/>
        <p:txBody>
          <a:bodyPr/>
          <a:lstStyle/>
          <a:p>
            <a:endParaRPr lang="en-US" sz="800"/>
          </a:p>
        </p:txBody>
      </p:sp>
      <p:sp>
        <p:nvSpPr>
          <p:cNvPr id="10" name="Slide Number Placeholder 9">
            <a:extLst>
              <a:ext uri="{FF2B5EF4-FFF2-40B4-BE49-F238E27FC236}">
                <a16:creationId xmlns:a16="http://schemas.microsoft.com/office/drawing/2014/main" id="{F163E2CB-F97D-ACB9-586D-EBAFDC7D4DEE}"/>
              </a:ext>
            </a:extLst>
          </p:cNvPr>
          <p:cNvSpPr>
            <a:spLocks noGrp="1"/>
          </p:cNvSpPr>
          <p:nvPr>
            <p:ph type="sldNum" sz="quarter" idx="17"/>
          </p:nvPr>
        </p:nvSpPr>
        <p:spPr/>
        <p:txBody>
          <a:bodyPr/>
          <a:lstStyle/>
          <a:p>
            <a:fld id="{FD550D4C-7310-48EB-AB4A-11C1BDEC928F}" type="slidenum">
              <a:rPr lang="en-US" smtClean="0"/>
              <a:pPr/>
              <a:t>‹#›</a:t>
            </a:fld>
            <a:endParaRPr lang="en-US" sz="800"/>
          </a:p>
        </p:txBody>
      </p:sp>
      <p:sp>
        <p:nvSpPr>
          <p:cNvPr id="30" name="Picture Placeholder 29">
            <a:extLst>
              <a:ext uri="{FF2B5EF4-FFF2-40B4-BE49-F238E27FC236}">
                <a16:creationId xmlns:a16="http://schemas.microsoft.com/office/drawing/2014/main" id="{2C449542-B8C1-F865-B5C8-D0C16B91CA19}"/>
              </a:ext>
            </a:extLst>
          </p:cNvPr>
          <p:cNvSpPr>
            <a:spLocks noGrp="1"/>
          </p:cNvSpPr>
          <p:nvPr>
            <p:ph type="pic" sz="quarter" idx="20"/>
          </p:nvPr>
        </p:nvSpPr>
        <p:spPr>
          <a:xfrm>
            <a:off x="4427220" y="2173617"/>
            <a:ext cx="3337560" cy="2331720"/>
          </a:xfrm>
          <a:blipFill>
            <a:blip r:embed="rId2" cstate="email">
              <a:alphaModFix amt="60000"/>
              <a:extLst>
                <a:ext uri="{28A0092B-C50C-407E-A947-70E740481C1C}">
                  <a14:useLocalDpi xmlns:a14="http://schemas.microsoft.com/office/drawing/2010/main"/>
                </a:ext>
              </a:extLst>
            </a:blip>
            <a:stretch>
              <a:fillRect/>
            </a:stretch>
          </a:blipFill>
        </p:spPr>
        <p:txBody>
          <a:bodyPr/>
          <a:lstStyle/>
          <a:p>
            <a:r>
              <a:rPr lang="en-US"/>
              <a:t>Click icon to add picture</a:t>
            </a:r>
          </a:p>
        </p:txBody>
      </p:sp>
      <p:sp>
        <p:nvSpPr>
          <p:cNvPr id="5" name="Picture Placeholder 29">
            <a:extLst>
              <a:ext uri="{FF2B5EF4-FFF2-40B4-BE49-F238E27FC236}">
                <a16:creationId xmlns:a16="http://schemas.microsoft.com/office/drawing/2014/main" id="{624E7A96-A007-0CBF-DC23-A58CFEC3B501}"/>
              </a:ext>
            </a:extLst>
          </p:cNvPr>
          <p:cNvSpPr>
            <a:spLocks noGrp="1"/>
          </p:cNvSpPr>
          <p:nvPr>
            <p:ph type="pic" sz="quarter" idx="21"/>
          </p:nvPr>
        </p:nvSpPr>
        <p:spPr>
          <a:xfrm>
            <a:off x="609600" y="2173617"/>
            <a:ext cx="3337558" cy="2331720"/>
          </a:xfrm>
          <a:blipFill>
            <a:blip r:embed="rId2" cstate="email">
              <a:alphaModFix amt="60000"/>
              <a:extLst>
                <a:ext uri="{28A0092B-C50C-407E-A947-70E740481C1C}">
                  <a14:useLocalDpi xmlns:a14="http://schemas.microsoft.com/office/drawing/2010/main"/>
                </a:ext>
              </a:extLst>
            </a:blip>
            <a:stretch>
              <a:fillRect/>
            </a:stretch>
          </a:blipFill>
        </p:spPr>
        <p:txBody>
          <a:bodyPr/>
          <a:lstStyle/>
          <a:p>
            <a:r>
              <a:rPr lang="en-US"/>
              <a:t>Click icon to add picture</a:t>
            </a:r>
          </a:p>
        </p:txBody>
      </p:sp>
      <p:sp>
        <p:nvSpPr>
          <p:cNvPr id="6" name="Picture Placeholder 29">
            <a:extLst>
              <a:ext uri="{FF2B5EF4-FFF2-40B4-BE49-F238E27FC236}">
                <a16:creationId xmlns:a16="http://schemas.microsoft.com/office/drawing/2014/main" id="{BC5DFC10-8E48-DCDC-639B-F380B9E003E4}"/>
              </a:ext>
            </a:extLst>
          </p:cNvPr>
          <p:cNvSpPr>
            <a:spLocks noGrp="1"/>
          </p:cNvSpPr>
          <p:nvPr>
            <p:ph type="pic" sz="quarter" idx="22"/>
          </p:nvPr>
        </p:nvSpPr>
        <p:spPr>
          <a:xfrm>
            <a:off x="8238744" y="2173617"/>
            <a:ext cx="3337560" cy="2331720"/>
          </a:xfrm>
          <a:blipFill>
            <a:blip r:embed="rId2" cstate="email">
              <a:alphaModFix amt="60000"/>
              <a:extLst>
                <a:ext uri="{28A0092B-C50C-407E-A947-70E740481C1C}">
                  <a14:useLocalDpi xmlns:a14="http://schemas.microsoft.com/office/drawing/2010/main"/>
                </a:ext>
              </a:extLst>
            </a:blip>
            <a:stretch>
              <a:fillRect/>
            </a:stretch>
          </a:blipFill>
        </p:spPr>
        <p:txBody>
          <a:bodyPr/>
          <a:lstStyle/>
          <a:p>
            <a:r>
              <a:rPr lang="en-US"/>
              <a:t>Click icon to add picture</a:t>
            </a:r>
          </a:p>
        </p:txBody>
      </p:sp>
      <p:sp>
        <p:nvSpPr>
          <p:cNvPr id="18" name="Title 1">
            <a:extLst>
              <a:ext uri="{FF2B5EF4-FFF2-40B4-BE49-F238E27FC236}">
                <a16:creationId xmlns:a16="http://schemas.microsoft.com/office/drawing/2014/main" id="{2511C232-56A5-3F04-4AF6-040340B315AF}"/>
              </a:ext>
            </a:extLst>
          </p:cNvPr>
          <p:cNvSpPr>
            <a:spLocks noGrp="1"/>
          </p:cNvSpPr>
          <p:nvPr>
            <p:ph type="title" hasCustomPrompt="1"/>
          </p:nvPr>
        </p:nvSpPr>
        <p:spPr>
          <a:xfrm>
            <a:off x="548640" y="1376082"/>
            <a:ext cx="11027664" cy="457200"/>
          </a:xfrm>
        </p:spPr>
        <p:txBody>
          <a:bodyPr anchor="t">
            <a:normAutofit/>
          </a:bodyPr>
          <a:lstStyle>
            <a:lvl1pPr>
              <a:defRPr/>
            </a:lvl1pPr>
          </a:lstStyle>
          <a:p>
            <a:r>
              <a:rPr lang="en-US"/>
              <a:t>Click to edit master title</a:t>
            </a:r>
          </a:p>
        </p:txBody>
      </p:sp>
      <p:sp>
        <p:nvSpPr>
          <p:cNvPr id="2" name="Content Placeholder 7">
            <a:extLst>
              <a:ext uri="{FF2B5EF4-FFF2-40B4-BE49-F238E27FC236}">
                <a16:creationId xmlns:a16="http://schemas.microsoft.com/office/drawing/2014/main" id="{D0105767-B5AE-D9EF-9C2B-27F92938B2E9}"/>
              </a:ext>
            </a:extLst>
          </p:cNvPr>
          <p:cNvSpPr>
            <a:spLocks noGrp="1"/>
          </p:cNvSpPr>
          <p:nvPr>
            <p:ph sz="quarter" idx="14"/>
          </p:nvPr>
        </p:nvSpPr>
        <p:spPr>
          <a:xfrm>
            <a:off x="533400" y="5169499"/>
            <a:ext cx="3429000" cy="1078901"/>
          </a:xfrm>
        </p:spPr>
        <p:txBody>
          <a:bodyPr/>
          <a:lstStyle>
            <a:lvl1pPr marL="0">
              <a:lnSpc>
                <a:spcPct val="100000"/>
              </a:lnSpc>
              <a:buNone/>
              <a:defRPr sz="1200"/>
            </a:lvl1pPr>
            <a:lvl2pPr>
              <a:buNone/>
              <a:defRPr/>
            </a:lvl2pPr>
            <a:lvl3pPr>
              <a:buNone/>
              <a:defRPr/>
            </a:lvl3pPr>
            <a:lvl4pPr>
              <a:buNone/>
              <a:defRPr/>
            </a:lvl4pPr>
            <a:lvl5pPr>
              <a:buNone/>
              <a:defRPr/>
            </a:lvl5pPr>
          </a:lstStyle>
          <a:p>
            <a:pPr lvl="0"/>
            <a:r>
              <a:rPr lang="en-US" dirty="0"/>
              <a:t>Click to edit Master text styles</a:t>
            </a:r>
          </a:p>
        </p:txBody>
      </p:sp>
      <p:sp>
        <p:nvSpPr>
          <p:cNvPr id="3" name="Text Placeholder 2">
            <a:extLst>
              <a:ext uri="{FF2B5EF4-FFF2-40B4-BE49-F238E27FC236}">
                <a16:creationId xmlns:a16="http://schemas.microsoft.com/office/drawing/2014/main" id="{3968482D-0208-E7FC-0127-E47E77DC6057}"/>
              </a:ext>
            </a:extLst>
          </p:cNvPr>
          <p:cNvSpPr>
            <a:spLocks noGrp="1"/>
          </p:cNvSpPr>
          <p:nvPr>
            <p:ph type="body" idx="1"/>
          </p:nvPr>
        </p:nvSpPr>
        <p:spPr>
          <a:xfrm>
            <a:off x="533400" y="4724401"/>
            <a:ext cx="3429000" cy="411480"/>
          </a:xfrm>
        </p:spPr>
        <p:txBody>
          <a:bodyPr anchor="b">
            <a:normAutofit/>
          </a:bodyPr>
          <a:lstStyle>
            <a:lvl1pPr marL="0" indent="0">
              <a:lnSpc>
                <a:spcPct val="80000"/>
              </a:lnSpc>
              <a:buNone/>
              <a:defRPr sz="12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7" name="Content Placeholder 7">
            <a:extLst>
              <a:ext uri="{FF2B5EF4-FFF2-40B4-BE49-F238E27FC236}">
                <a16:creationId xmlns:a16="http://schemas.microsoft.com/office/drawing/2014/main" id="{5079E28A-AF65-5442-5078-E000A8CCF632}"/>
              </a:ext>
            </a:extLst>
          </p:cNvPr>
          <p:cNvSpPr>
            <a:spLocks noGrp="1"/>
          </p:cNvSpPr>
          <p:nvPr>
            <p:ph sz="quarter" idx="26"/>
          </p:nvPr>
        </p:nvSpPr>
        <p:spPr>
          <a:xfrm>
            <a:off x="4381500" y="5169499"/>
            <a:ext cx="3429000" cy="1078901"/>
          </a:xfrm>
        </p:spPr>
        <p:txBody>
          <a:bodyPr/>
          <a:lstStyle>
            <a:lvl1pPr marL="0">
              <a:lnSpc>
                <a:spcPct val="100000"/>
              </a:lnSpc>
              <a:buNone/>
              <a:defRPr sz="1200"/>
            </a:lvl1pPr>
            <a:lvl2pPr>
              <a:buNone/>
              <a:defRPr/>
            </a:lvl2pPr>
            <a:lvl3pPr>
              <a:buNone/>
              <a:defRPr/>
            </a:lvl3pPr>
            <a:lvl4pPr>
              <a:buNone/>
              <a:defRPr/>
            </a:lvl4pPr>
            <a:lvl5pPr>
              <a:buNone/>
              <a:defRPr/>
            </a:lvl5pPr>
          </a:lstStyle>
          <a:p>
            <a:pPr lvl="0"/>
            <a:r>
              <a:rPr lang="en-US" dirty="0"/>
              <a:t>Click to edit Master text styles</a:t>
            </a:r>
          </a:p>
        </p:txBody>
      </p:sp>
      <p:sp>
        <p:nvSpPr>
          <p:cNvPr id="8" name="Text Placeholder 2">
            <a:extLst>
              <a:ext uri="{FF2B5EF4-FFF2-40B4-BE49-F238E27FC236}">
                <a16:creationId xmlns:a16="http://schemas.microsoft.com/office/drawing/2014/main" id="{D4D9F835-33AE-CD62-D9A4-6EA8C22E67D6}"/>
              </a:ext>
            </a:extLst>
          </p:cNvPr>
          <p:cNvSpPr>
            <a:spLocks noGrp="1"/>
          </p:cNvSpPr>
          <p:nvPr>
            <p:ph type="body" idx="27"/>
          </p:nvPr>
        </p:nvSpPr>
        <p:spPr>
          <a:xfrm>
            <a:off x="4381500" y="4724401"/>
            <a:ext cx="3429000" cy="411480"/>
          </a:xfrm>
        </p:spPr>
        <p:txBody>
          <a:bodyPr anchor="b">
            <a:normAutofit/>
          </a:bodyPr>
          <a:lstStyle>
            <a:lvl1pPr marL="0" indent="0">
              <a:lnSpc>
                <a:spcPct val="80000"/>
              </a:lnSpc>
              <a:buNone/>
              <a:defRPr sz="12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Content Placeholder 7">
            <a:extLst>
              <a:ext uri="{FF2B5EF4-FFF2-40B4-BE49-F238E27FC236}">
                <a16:creationId xmlns:a16="http://schemas.microsoft.com/office/drawing/2014/main" id="{45FF5179-13D4-30D1-49BD-574AF59D40F3}"/>
              </a:ext>
            </a:extLst>
          </p:cNvPr>
          <p:cNvSpPr>
            <a:spLocks noGrp="1"/>
          </p:cNvSpPr>
          <p:nvPr>
            <p:ph sz="quarter" idx="28"/>
          </p:nvPr>
        </p:nvSpPr>
        <p:spPr>
          <a:xfrm>
            <a:off x="8229219" y="5169499"/>
            <a:ext cx="3429000" cy="1078901"/>
          </a:xfrm>
        </p:spPr>
        <p:txBody>
          <a:bodyPr/>
          <a:lstStyle>
            <a:lvl1pPr marL="0">
              <a:lnSpc>
                <a:spcPct val="100000"/>
              </a:lnSpc>
              <a:buNone/>
              <a:defRPr sz="1200"/>
            </a:lvl1pPr>
            <a:lvl2pPr>
              <a:buNone/>
              <a:defRPr/>
            </a:lvl2pPr>
            <a:lvl3pPr>
              <a:buNone/>
              <a:defRPr/>
            </a:lvl3pPr>
            <a:lvl4pPr>
              <a:buNone/>
              <a:defRPr/>
            </a:lvl4pPr>
            <a:lvl5pPr>
              <a:buNone/>
              <a:defRPr/>
            </a:lvl5pPr>
          </a:lstStyle>
          <a:p>
            <a:pPr lvl="0"/>
            <a:r>
              <a:rPr lang="en-US" dirty="0"/>
              <a:t>Click to edit Master text styles</a:t>
            </a:r>
          </a:p>
        </p:txBody>
      </p:sp>
      <p:sp>
        <p:nvSpPr>
          <p:cNvPr id="12" name="Text Placeholder 2">
            <a:extLst>
              <a:ext uri="{FF2B5EF4-FFF2-40B4-BE49-F238E27FC236}">
                <a16:creationId xmlns:a16="http://schemas.microsoft.com/office/drawing/2014/main" id="{2278F555-8473-8CA8-2D85-3F4984EAD568}"/>
              </a:ext>
            </a:extLst>
          </p:cNvPr>
          <p:cNvSpPr>
            <a:spLocks noGrp="1"/>
          </p:cNvSpPr>
          <p:nvPr>
            <p:ph type="body" idx="29"/>
          </p:nvPr>
        </p:nvSpPr>
        <p:spPr>
          <a:xfrm>
            <a:off x="8229219" y="4724401"/>
            <a:ext cx="3429000" cy="411480"/>
          </a:xfrm>
        </p:spPr>
        <p:txBody>
          <a:bodyPr anchor="b">
            <a:normAutofit/>
          </a:bodyPr>
          <a:lstStyle>
            <a:lvl1pPr marL="0" indent="0">
              <a:lnSpc>
                <a:spcPct val="80000"/>
              </a:lnSpc>
              <a:buNone/>
              <a:defRPr sz="12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420199599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Content with Chart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548640" y="1371600"/>
            <a:ext cx="11064240" cy="606887"/>
          </a:xfrm>
        </p:spPr>
        <p:txBody>
          <a:bodyPr anchor="t">
            <a:normAutofit/>
          </a:bodyPr>
          <a:lstStyle>
            <a:lvl1pPr>
              <a:defRPr sz="2400"/>
            </a:lvl1pPr>
          </a:lstStyle>
          <a:p>
            <a:r>
              <a:rPr lang="en-US"/>
              <a:t>Click to edit Master title style</a:t>
            </a:r>
          </a:p>
        </p:txBody>
      </p:sp>
      <p:sp>
        <p:nvSpPr>
          <p:cNvPr id="40" name="Date Placeholder 39">
            <a:extLst>
              <a:ext uri="{FF2B5EF4-FFF2-40B4-BE49-F238E27FC236}">
                <a16:creationId xmlns:a16="http://schemas.microsoft.com/office/drawing/2014/main" id="{67DA9E1F-3F4E-68EE-215A-DAA0C9D3FBAE}"/>
              </a:ext>
            </a:extLst>
          </p:cNvPr>
          <p:cNvSpPr>
            <a:spLocks noGrp="1"/>
          </p:cNvSpPr>
          <p:nvPr>
            <p:ph type="dt" sz="half" idx="58"/>
          </p:nvPr>
        </p:nvSpPr>
        <p:spPr/>
        <p:txBody>
          <a:bodyPr/>
          <a:lstStyle/>
          <a:p>
            <a:endParaRPr lang="en-US" sz="800"/>
          </a:p>
        </p:txBody>
      </p:sp>
      <p:sp>
        <p:nvSpPr>
          <p:cNvPr id="41" name="Footer Placeholder 40">
            <a:extLst>
              <a:ext uri="{FF2B5EF4-FFF2-40B4-BE49-F238E27FC236}">
                <a16:creationId xmlns:a16="http://schemas.microsoft.com/office/drawing/2014/main" id="{13604325-B0BD-3DE4-3FF3-6D4E68387437}"/>
              </a:ext>
            </a:extLst>
          </p:cNvPr>
          <p:cNvSpPr>
            <a:spLocks noGrp="1"/>
          </p:cNvSpPr>
          <p:nvPr>
            <p:ph type="ftr" sz="quarter" idx="59"/>
          </p:nvPr>
        </p:nvSpPr>
        <p:spPr/>
        <p:txBody>
          <a:bodyPr/>
          <a:lstStyle/>
          <a:p>
            <a:endParaRPr lang="en-US" sz="800"/>
          </a:p>
        </p:txBody>
      </p:sp>
      <p:sp>
        <p:nvSpPr>
          <p:cNvPr id="42" name="Slide Number Placeholder 41">
            <a:extLst>
              <a:ext uri="{FF2B5EF4-FFF2-40B4-BE49-F238E27FC236}">
                <a16:creationId xmlns:a16="http://schemas.microsoft.com/office/drawing/2014/main" id="{0C18DBB9-9126-0EE7-CAE0-21B3CD01C0B3}"/>
              </a:ext>
            </a:extLst>
          </p:cNvPr>
          <p:cNvSpPr>
            <a:spLocks noGrp="1"/>
          </p:cNvSpPr>
          <p:nvPr>
            <p:ph type="sldNum" sz="quarter" idx="60"/>
          </p:nvPr>
        </p:nvSpPr>
        <p:spPr/>
        <p:txBody>
          <a:bodyPr/>
          <a:lstStyle/>
          <a:p>
            <a:fld id="{FD550D4C-7310-48EB-AB4A-11C1BDEC928F}" type="slidenum">
              <a:rPr lang="en-US" smtClean="0"/>
              <a:pPr/>
              <a:t>‹#›</a:t>
            </a:fld>
            <a:endParaRPr lang="en-US" sz="800"/>
          </a:p>
        </p:txBody>
      </p:sp>
      <p:grpSp>
        <p:nvGrpSpPr>
          <p:cNvPr id="3" name="Group 2">
            <a:extLst>
              <a:ext uri="{FF2B5EF4-FFF2-40B4-BE49-F238E27FC236}">
                <a16:creationId xmlns:a16="http://schemas.microsoft.com/office/drawing/2014/main" id="{B59EAE5C-22F3-7574-C265-8EDD787BED86}"/>
              </a:ext>
            </a:extLst>
          </p:cNvPr>
          <p:cNvGrpSpPr/>
          <p:nvPr userDrawn="1"/>
        </p:nvGrpSpPr>
        <p:grpSpPr>
          <a:xfrm>
            <a:off x="4427220" y="2230556"/>
            <a:ext cx="3337560" cy="3337560"/>
            <a:chOff x="4427220" y="2230556"/>
            <a:chExt cx="3337560" cy="3337560"/>
          </a:xfrm>
        </p:grpSpPr>
        <p:sp>
          <p:nvSpPr>
            <p:cNvPr id="4" name="Freeform 19">
              <a:extLst>
                <a:ext uri="{FF2B5EF4-FFF2-40B4-BE49-F238E27FC236}">
                  <a16:creationId xmlns:a16="http://schemas.microsoft.com/office/drawing/2014/main" id="{83B3F276-ABA1-AEB8-B85A-1D83EF028C05}"/>
                </a:ext>
              </a:extLst>
            </p:cNvPr>
            <p:cNvSpPr>
              <a:spLocks noChangeAspect="1"/>
            </p:cNvSpPr>
            <p:nvPr userDrawn="1"/>
          </p:nvSpPr>
          <p:spPr>
            <a:xfrm>
              <a:off x="4427220" y="2230556"/>
              <a:ext cx="1668780" cy="1668780"/>
            </a:xfrm>
            <a:custGeom>
              <a:avLst/>
              <a:gdLst>
                <a:gd name="csX0" fmla="*/ 1600200 w 1600200"/>
                <a:gd name="csY0" fmla="*/ 0 h 1600200"/>
                <a:gd name="csX1" fmla="*/ 1600200 w 1600200"/>
                <a:gd name="csY1" fmla="*/ 354060 h 1600200"/>
                <a:gd name="csX2" fmla="*/ 354060 w 1600200"/>
                <a:gd name="csY2" fmla="*/ 1600200 h 1600200"/>
                <a:gd name="csX3" fmla="*/ 0 w 1600200"/>
                <a:gd name="csY3" fmla="*/ 1600200 h 1600200"/>
                <a:gd name="csX4" fmla="*/ 1600200 w 1600200"/>
                <a:gd name="csY4" fmla="*/ 0 h 1600200"/>
              </a:gdLst>
              <a:ahLst/>
              <a:cxnLst>
                <a:cxn ang="0">
                  <a:pos x="csX0" y="csY0"/>
                </a:cxn>
                <a:cxn ang="0">
                  <a:pos x="csX1" y="csY1"/>
                </a:cxn>
                <a:cxn ang="0">
                  <a:pos x="csX2" y="csY2"/>
                </a:cxn>
                <a:cxn ang="0">
                  <a:pos x="csX3" y="csY3"/>
                </a:cxn>
                <a:cxn ang="0">
                  <a:pos x="csX4" y="csY4"/>
                </a:cxn>
              </a:cxnLst>
              <a:rect l="l" t="t" r="r" b="b"/>
              <a:pathLst>
                <a:path w="1600200" h="1600200">
                  <a:moveTo>
                    <a:pt x="1600200" y="0"/>
                  </a:moveTo>
                  <a:lnTo>
                    <a:pt x="1600200" y="354060"/>
                  </a:lnTo>
                  <a:cubicBezTo>
                    <a:pt x="911976" y="354060"/>
                    <a:pt x="354060" y="911976"/>
                    <a:pt x="354060" y="1600200"/>
                  </a:cubicBezTo>
                  <a:lnTo>
                    <a:pt x="0" y="1600200"/>
                  </a:lnTo>
                  <a:cubicBezTo>
                    <a:pt x="0" y="716434"/>
                    <a:pt x="716434" y="0"/>
                    <a:pt x="1600200" y="0"/>
                  </a:cubicBez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a:p>
          </p:txBody>
        </p:sp>
        <p:sp>
          <p:nvSpPr>
            <p:cNvPr id="5" name="Freeform 20">
              <a:extLst>
                <a:ext uri="{FF2B5EF4-FFF2-40B4-BE49-F238E27FC236}">
                  <a16:creationId xmlns:a16="http://schemas.microsoft.com/office/drawing/2014/main" id="{F34FC7F6-1333-0721-BA3D-0DAB5653822E}"/>
                </a:ext>
              </a:extLst>
            </p:cNvPr>
            <p:cNvSpPr>
              <a:spLocks noChangeAspect="1"/>
            </p:cNvSpPr>
            <p:nvPr userDrawn="1"/>
          </p:nvSpPr>
          <p:spPr>
            <a:xfrm flipH="1">
              <a:off x="6096000" y="2230556"/>
              <a:ext cx="1668780" cy="1668780"/>
            </a:xfrm>
            <a:custGeom>
              <a:avLst/>
              <a:gdLst>
                <a:gd name="csX0" fmla="*/ 1600200 w 1600200"/>
                <a:gd name="csY0" fmla="*/ 0 h 1600200"/>
                <a:gd name="csX1" fmla="*/ 1600200 w 1600200"/>
                <a:gd name="csY1" fmla="*/ 354060 h 1600200"/>
                <a:gd name="csX2" fmla="*/ 354060 w 1600200"/>
                <a:gd name="csY2" fmla="*/ 1600200 h 1600200"/>
                <a:gd name="csX3" fmla="*/ 0 w 1600200"/>
                <a:gd name="csY3" fmla="*/ 1600200 h 1600200"/>
                <a:gd name="csX4" fmla="*/ 1600200 w 1600200"/>
                <a:gd name="csY4" fmla="*/ 0 h 1600200"/>
              </a:gdLst>
              <a:ahLst/>
              <a:cxnLst>
                <a:cxn ang="0">
                  <a:pos x="csX0" y="csY0"/>
                </a:cxn>
                <a:cxn ang="0">
                  <a:pos x="csX1" y="csY1"/>
                </a:cxn>
                <a:cxn ang="0">
                  <a:pos x="csX2" y="csY2"/>
                </a:cxn>
                <a:cxn ang="0">
                  <a:pos x="csX3" y="csY3"/>
                </a:cxn>
                <a:cxn ang="0">
                  <a:pos x="csX4" y="csY4"/>
                </a:cxn>
              </a:cxnLst>
              <a:rect l="l" t="t" r="r" b="b"/>
              <a:pathLst>
                <a:path w="1600200" h="1600200">
                  <a:moveTo>
                    <a:pt x="1600200" y="0"/>
                  </a:moveTo>
                  <a:lnTo>
                    <a:pt x="1600200" y="354060"/>
                  </a:lnTo>
                  <a:cubicBezTo>
                    <a:pt x="911976" y="354060"/>
                    <a:pt x="354060" y="911976"/>
                    <a:pt x="354060" y="1600200"/>
                  </a:cubicBezTo>
                  <a:lnTo>
                    <a:pt x="0" y="1600200"/>
                  </a:lnTo>
                  <a:cubicBezTo>
                    <a:pt x="0" y="716434"/>
                    <a:pt x="716434" y="0"/>
                    <a:pt x="1600200" y="0"/>
                  </a:cubicBez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a:p>
          </p:txBody>
        </p:sp>
        <p:sp>
          <p:nvSpPr>
            <p:cNvPr id="6" name="Freeform 21">
              <a:extLst>
                <a:ext uri="{FF2B5EF4-FFF2-40B4-BE49-F238E27FC236}">
                  <a16:creationId xmlns:a16="http://schemas.microsoft.com/office/drawing/2014/main" id="{828AB03A-BD5F-AB2B-68A2-1A928A25F2B8}"/>
                </a:ext>
              </a:extLst>
            </p:cNvPr>
            <p:cNvSpPr>
              <a:spLocks noChangeAspect="1"/>
            </p:cNvSpPr>
            <p:nvPr userDrawn="1"/>
          </p:nvSpPr>
          <p:spPr>
            <a:xfrm flipV="1">
              <a:off x="4427220" y="3899336"/>
              <a:ext cx="1668780" cy="1668780"/>
            </a:xfrm>
            <a:custGeom>
              <a:avLst/>
              <a:gdLst>
                <a:gd name="csX0" fmla="*/ 1600200 w 1600200"/>
                <a:gd name="csY0" fmla="*/ 0 h 1600200"/>
                <a:gd name="csX1" fmla="*/ 1600200 w 1600200"/>
                <a:gd name="csY1" fmla="*/ 354060 h 1600200"/>
                <a:gd name="csX2" fmla="*/ 354060 w 1600200"/>
                <a:gd name="csY2" fmla="*/ 1600200 h 1600200"/>
                <a:gd name="csX3" fmla="*/ 0 w 1600200"/>
                <a:gd name="csY3" fmla="*/ 1600200 h 1600200"/>
                <a:gd name="csX4" fmla="*/ 1600200 w 1600200"/>
                <a:gd name="csY4" fmla="*/ 0 h 1600200"/>
              </a:gdLst>
              <a:ahLst/>
              <a:cxnLst>
                <a:cxn ang="0">
                  <a:pos x="csX0" y="csY0"/>
                </a:cxn>
                <a:cxn ang="0">
                  <a:pos x="csX1" y="csY1"/>
                </a:cxn>
                <a:cxn ang="0">
                  <a:pos x="csX2" y="csY2"/>
                </a:cxn>
                <a:cxn ang="0">
                  <a:pos x="csX3" y="csY3"/>
                </a:cxn>
                <a:cxn ang="0">
                  <a:pos x="csX4" y="csY4"/>
                </a:cxn>
              </a:cxnLst>
              <a:rect l="l" t="t" r="r" b="b"/>
              <a:pathLst>
                <a:path w="1600200" h="1600200">
                  <a:moveTo>
                    <a:pt x="1600200" y="0"/>
                  </a:moveTo>
                  <a:lnTo>
                    <a:pt x="1600200" y="354060"/>
                  </a:lnTo>
                  <a:cubicBezTo>
                    <a:pt x="911976" y="354060"/>
                    <a:pt x="354060" y="911976"/>
                    <a:pt x="354060" y="1600200"/>
                  </a:cubicBezTo>
                  <a:lnTo>
                    <a:pt x="0" y="1600200"/>
                  </a:lnTo>
                  <a:cubicBezTo>
                    <a:pt x="0" y="716434"/>
                    <a:pt x="716434" y="0"/>
                    <a:pt x="1600200" y="0"/>
                  </a:cubicBez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a:p>
          </p:txBody>
        </p:sp>
        <p:sp>
          <p:nvSpPr>
            <p:cNvPr id="7" name="Freeform 22">
              <a:extLst>
                <a:ext uri="{FF2B5EF4-FFF2-40B4-BE49-F238E27FC236}">
                  <a16:creationId xmlns:a16="http://schemas.microsoft.com/office/drawing/2014/main" id="{57E2A9CD-BEA3-F04B-E5C8-A8FF8A524B69}"/>
                </a:ext>
              </a:extLst>
            </p:cNvPr>
            <p:cNvSpPr>
              <a:spLocks noChangeAspect="1"/>
            </p:cNvSpPr>
            <p:nvPr userDrawn="1"/>
          </p:nvSpPr>
          <p:spPr>
            <a:xfrm flipH="1" flipV="1">
              <a:off x="6096000" y="3899336"/>
              <a:ext cx="1668780" cy="1668780"/>
            </a:xfrm>
            <a:custGeom>
              <a:avLst/>
              <a:gdLst>
                <a:gd name="csX0" fmla="*/ 1600200 w 1600200"/>
                <a:gd name="csY0" fmla="*/ 0 h 1600200"/>
                <a:gd name="csX1" fmla="*/ 1600200 w 1600200"/>
                <a:gd name="csY1" fmla="*/ 354060 h 1600200"/>
                <a:gd name="csX2" fmla="*/ 354060 w 1600200"/>
                <a:gd name="csY2" fmla="*/ 1600200 h 1600200"/>
                <a:gd name="csX3" fmla="*/ 0 w 1600200"/>
                <a:gd name="csY3" fmla="*/ 1600200 h 1600200"/>
                <a:gd name="csX4" fmla="*/ 1600200 w 1600200"/>
                <a:gd name="csY4" fmla="*/ 0 h 1600200"/>
              </a:gdLst>
              <a:ahLst/>
              <a:cxnLst>
                <a:cxn ang="0">
                  <a:pos x="csX0" y="csY0"/>
                </a:cxn>
                <a:cxn ang="0">
                  <a:pos x="csX1" y="csY1"/>
                </a:cxn>
                <a:cxn ang="0">
                  <a:pos x="csX2" y="csY2"/>
                </a:cxn>
                <a:cxn ang="0">
                  <a:pos x="csX3" y="csY3"/>
                </a:cxn>
                <a:cxn ang="0">
                  <a:pos x="csX4" y="csY4"/>
                </a:cxn>
              </a:cxnLst>
              <a:rect l="l" t="t" r="r" b="b"/>
              <a:pathLst>
                <a:path w="1600200" h="1600200">
                  <a:moveTo>
                    <a:pt x="1600200" y="0"/>
                  </a:moveTo>
                  <a:lnTo>
                    <a:pt x="1600200" y="354060"/>
                  </a:lnTo>
                  <a:cubicBezTo>
                    <a:pt x="911976" y="354060"/>
                    <a:pt x="354060" y="911976"/>
                    <a:pt x="354060" y="1600200"/>
                  </a:cubicBezTo>
                  <a:lnTo>
                    <a:pt x="0" y="1600200"/>
                  </a:lnTo>
                  <a:cubicBezTo>
                    <a:pt x="0" y="716434"/>
                    <a:pt x="716434" y="0"/>
                    <a:pt x="1600200" y="0"/>
                  </a:cubicBezTo>
                  <a:close/>
                </a:path>
              </a:pathLst>
            </a:cu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a:p>
          </p:txBody>
        </p:sp>
        <p:sp>
          <p:nvSpPr>
            <p:cNvPr id="8" name="Oval 7">
              <a:extLst>
                <a:ext uri="{FF2B5EF4-FFF2-40B4-BE49-F238E27FC236}">
                  <a16:creationId xmlns:a16="http://schemas.microsoft.com/office/drawing/2014/main" id="{B8C43CA2-6397-F7D5-7E9F-5B3063D23116}"/>
                </a:ext>
              </a:extLst>
            </p:cNvPr>
            <p:cNvSpPr/>
            <p:nvPr userDrawn="1"/>
          </p:nvSpPr>
          <p:spPr>
            <a:xfrm>
              <a:off x="4467852" y="2324385"/>
              <a:ext cx="609600" cy="609600"/>
            </a:xfrm>
            <a:prstGeom prst="ellipse">
              <a:avLst/>
            </a:prstGeom>
            <a:solidFill>
              <a:schemeClr val="accent1"/>
            </a:solidFill>
            <a:ln w="9525" cap="flat" cmpd="sng" algn="ctr">
              <a:noFill/>
              <a:prstDash val="solid"/>
            </a:ln>
            <a:effectLst/>
          </p:spPr>
          <p:txBody>
            <a:bodyPr rot="0" spcFirstLastPara="0" vertOverflow="overflow" horzOverflow="overflow" vert="horz" wrap="square" lIns="0" tIns="0" rIns="0" bIns="0" numCol="1" spcCol="0" rtlCol="0" fromWordArt="0" anchor="ctr" anchorCtr="1" forceAA="0" compatLnSpc="1">
              <a:prstTxWarp prst="textNoShape">
                <a:avLst/>
              </a:prstTxWarp>
              <a:noAutofit/>
            </a:bodyPr>
            <a:lstStyle/>
            <a:p>
              <a:pPr algn="ctr">
                <a:buClr>
                  <a:schemeClr val="tx2"/>
                </a:buClr>
                <a:buSzPct val="110000"/>
              </a:pPr>
              <a:endParaRPr lang="en-US" sz="2000" kern="0" noProof="0" dirty="0">
                <a:latin typeface="Neue Haas Grotesk Text Pro" panose="020B0504020202020204" pitchFamily="34" charset="77"/>
              </a:endParaRPr>
            </a:p>
          </p:txBody>
        </p:sp>
        <p:sp>
          <p:nvSpPr>
            <p:cNvPr id="9" name="Oval 8">
              <a:extLst>
                <a:ext uri="{FF2B5EF4-FFF2-40B4-BE49-F238E27FC236}">
                  <a16:creationId xmlns:a16="http://schemas.microsoft.com/office/drawing/2014/main" id="{C0ED693F-CE2B-6C53-D255-76F04626C48E}"/>
                </a:ext>
              </a:extLst>
            </p:cNvPr>
            <p:cNvSpPr/>
            <p:nvPr userDrawn="1"/>
          </p:nvSpPr>
          <p:spPr>
            <a:xfrm>
              <a:off x="7114549" y="2324385"/>
              <a:ext cx="609600" cy="609600"/>
            </a:xfrm>
            <a:prstGeom prst="ellipse">
              <a:avLst/>
            </a:prstGeom>
            <a:solidFill>
              <a:schemeClr val="accent2"/>
            </a:solidFill>
            <a:ln w="9525" cap="flat" cmpd="sng" algn="ctr">
              <a:noFill/>
              <a:prstDash val="solid"/>
            </a:ln>
            <a:effectLst/>
          </p:spPr>
          <p:txBody>
            <a:bodyPr rot="0" spcFirstLastPara="0" vertOverflow="overflow" horzOverflow="overflow" vert="horz" wrap="square" lIns="0" tIns="0" rIns="0" bIns="0" numCol="1" spcCol="0" rtlCol="0" fromWordArt="0" anchor="ctr" anchorCtr="1" forceAA="0" compatLnSpc="1">
              <a:prstTxWarp prst="textNoShape">
                <a:avLst/>
              </a:prstTxWarp>
              <a:noAutofit/>
            </a:bodyPr>
            <a:lstStyle/>
            <a:p>
              <a:pPr algn="ctr">
                <a:buClr>
                  <a:schemeClr val="tx2"/>
                </a:buClr>
                <a:buSzPct val="110000"/>
              </a:pPr>
              <a:endParaRPr lang="en-US" sz="2000" kern="0" noProof="0" dirty="0">
                <a:latin typeface="Neue Haas Grotesk Text Pro" panose="020B0504020202020204" pitchFamily="34" charset="77"/>
              </a:endParaRPr>
            </a:p>
          </p:txBody>
        </p:sp>
        <p:sp>
          <p:nvSpPr>
            <p:cNvPr id="10" name="Oval 9">
              <a:extLst>
                <a:ext uri="{FF2B5EF4-FFF2-40B4-BE49-F238E27FC236}">
                  <a16:creationId xmlns:a16="http://schemas.microsoft.com/office/drawing/2014/main" id="{856DE503-102D-7D26-325B-1241E9FCE4EA}"/>
                </a:ext>
              </a:extLst>
            </p:cNvPr>
            <p:cNvSpPr/>
            <p:nvPr userDrawn="1"/>
          </p:nvSpPr>
          <p:spPr>
            <a:xfrm>
              <a:off x="4467852" y="4864688"/>
              <a:ext cx="609600" cy="609600"/>
            </a:xfrm>
            <a:prstGeom prst="ellipse">
              <a:avLst/>
            </a:prstGeom>
            <a:solidFill>
              <a:schemeClr val="accent3"/>
            </a:solidFill>
            <a:ln w="9525" cap="flat" cmpd="sng" algn="ctr">
              <a:noFill/>
              <a:prstDash val="solid"/>
            </a:ln>
            <a:effectLst/>
          </p:spPr>
          <p:txBody>
            <a:bodyPr rot="0" spcFirstLastPara="0" vertOverflow="overflow" horzOverflow="overflow" vert="horz" wrap="square" lIns="0" tIns="0" rIns="0" bIns="0" numCol="1" spcCol="0" rtlCol="0" fromWordArt="0" anchor="ctr" anchorCtr="1" forceAA="0" compatLnSpc="1">
              <a:prstTxWarp prst="textNoShape">
                <a:avLst/>
              </a:prstTxWarp>
              <a:noAutofit/>
            </a:bodyPr>
            <a:lstStyle/>
            <a:p>
              <a:pPr algn="ctr">
                <a:buClr>
                  <a:schemeClr val="tx2"/>
                </a:buClr>
                <a:buSzPct val="110000"/>
              </a:pPr>
              <a:endParaRPr lang="en-US" sz="2000" kern="0" noProof="0" dirty="0">
                <a:latin typeface="Neue Haas Grotesk Text Pro" panose="020B0504020202020204" pitchFamily="34" charset="77"/>
              </a:endParaRPr>
            </a:p>
          </p:txBody>
        </p:sp>
        <p:sp>
          <p:nvSpPr>
            <p:cNvPr id="11" name="Oval 10">
              <a:extLst>
                <a:ext uri="{FF2B5EF4-FFF2-40B4-BE49-F238E27FC236}">
                  <a16:creationId xmlns:a16="http://schemas.microsoft.com/office/drawing/2014/main" id="{462EFA5E-08EA-D3FE-64C1-75E8903E2D77}"/>
                </a:ext>
              </a:extLst>
            </p:cNvPr>
            <p:cNvSpPr/>
            <p:nvPr userDrawn="1"/>
          </p:nvSpPr>
          <p:spPr>
            <a:xfrm>
              <a:off x="7114549" y="4864688"/>
              <a:ext cx="609600" cy="609600"/>
            </a:xfrm>
            <a:prstGeom prst="ellipse">
              <a:avLst/>
            </a:prstGeom>
            <a:solidFill>
              <a:schemeClr val="accent6"/>
            </a:solidFill>
            <a:ln w="9525" cap="flat" cmpd="sng" algn="ctr">
              <a:noFill/>
              <a:prstDash val="solid"/>
            </a:ln>
            <a:effectLst/>
          </p:spPr>
          <p:txBody>
            <a:bodyPr rot="0" spcFirstLastPara="0" vertOverflow="overflow" horzOverflow="overflow" vert="horz" wrap="square" lIns="0" tIns="0" rIns="0" bIns="0" numCol="1" spcCol="0" rtlCol="0" fromWordArt="0" anchor="ctr" anchorCtr="1" forceAA="0" compatLnSpc="1">
              <a:prstTxWarp prst="textNoShape">
                <a:avLst/>
              </a:prstTxWarp>
              <a:noAutofit/>
            </a:bodyPr>
            <a:lstStyle/>
            <a:p>
              <a:pPr algn="ctr">
                <a:buClr>
                  <a:schemeClr val="tx2"/>
                </a:buClr>
                <a:buSzPct val="110000"/>
              </a:pPr>
              <a:endParaRPr lang="en-US" sz="2000" kern="0" noProof="0" dirty="0">
                <a:solidFill>
                  <a:schemeClr val="bg1"/>
                </a:solidFill>
                <a:latin typeface="Neue Haas Grotesk Text Pro" panose="020B0504020202020204" pitchFamily="34" charset="77"/>
              </a:endParaRPr>
            </a:p>
          </p:txBody>
        </p:sp>
      </p:grpSp>
      <p:sp>
        <p:nvSpPr>
          <p:cNvPr id="12" name="Text Placeholder 28">
            <a:extLst>
              <a:ext uri="{FF2B5EF4-FFF2-40B4-BE49-F238E27FC236}">
                <a16:creationId xmlns:a16="http://schemas.microsoft.com/office/drawing/2014/main" id="{6ADF71AC-86BB-55C1-30D1-484423D14512}"/>
              </a:ext>
            </a:extLst>
          </p:cNvPr>
          <p:cNvSpPr>
            <a:spLocks noGrp="1"/>
          </p:cNvSpPr>
          <p:nvPr>
            <p:ph type="body" sz="quarter" idx="70" hasCustomPrompt="1"/>
          </p:nvPr>
        </p:nvSpPr>
        <p:spPr>
          <a:xfrm>
            <a:off x="7114549" y="2324385"/>
            <a:ext cx="609600" cy="609600"/>
          </a:xfrm>
        </p:spPr>
        <p:txBody>
          <a:bodyPr anchor="ctr"/>
          <a:lstStyle>
            <a:lvl1pPr marL="0" algn="ctr">
              <a:spcBef>
                <a:spcPts val="0"/>
              </a:spcBef>
              <a:buNone/>
              <a:defRPr sz="1800" cap="all" baseline="0"/>
            </a:lvl1pPr>
            <a:lvl2pPr marL="0">
              <a:spcBef>
                <a:spcPts val="0"/>
              </a:spcBef>
              <a:defRPr sz="2000"/>
            </a:lvl2pPr>
            <a:lvl3pPr marL="0">
              <a:spcBef>
                <a:spcPts val="0"/>
              </a:spcBef>
              <a:defRPr sz="2000"/>
            </a:lvl3pPr>
            <a:lvl4pPr marL="0">
              <a:spcBef>
                <a:spcPts val="0"/>
              </a:spcBef>
              <a:defRPr sz="2000"/>
            </a:lvl4pPr>
            <a:lvl5pPr marL="0">
              <a:spcBef>
                <a:spcPts val="0"/>
              </a:spcBef>
              <a:defRPr sz="2000"/>
            </a:lvl5pPr>
          </a:lstStyle>
          <a:p>
            <a:pPr lvl="0"/>
            <a:r>
              <a:rPr lang="en-US" dirty="0"/>
              <a:t>#</a:t>
            </a:r>
          </a:p>
        </p:txBody>
      </p:sp>
      <p:sp>
        <p:nvSpPr>
          <p:cNvPr id="17" name="Text Placeholder 28">
            <a:extLst>
              <a:ext uri="{FF2B5EF4-FFF2-40B4-BE49-F238E27FC236}">
                <a16:creationId xmlns:a16="http://schemas.microsoft.com/office/drawing/2014/main" id="{990E036C-5189-BC16-8122-3FD1F6A440C7}"/>
              </a:ext>
            </a:extLst>
          </p:cNvPr>
          <p:cNvSpPr>
            <a:spLocks noGrp="1"/>
          </p:cNvSpPr>
          <p:nvPr>
            <p:ph type="body" sz="quarter" idx="71" hasCustomPrompt="1"/>
          </p:nvPr>
        </p:nvSpPr>
        <p:spPr>
          <a:xfrm>
            <a:off x="4467852" y="2324385"/>
            <a:ext cx="609600" cy="609600"/>
          </a:xfrm>
        </p:spPr>
        <p:txBody>
          <a:bodyPr anchor="ctr"/>
          <a:lstStyle>
            <a:lvl1pPr marL="0" algn="ctr">
              <a:spcBef>
                <a:spcPts val="0"/>
              </a:spcBef>
              <a:buNone/>
              <a:defRPr sz="1800" cap="all" baseline="0"/>
            </a:lvl1pPr>
            <a:lvl2pPr marL="0">
              <a:spcBef>
                <a:spcPts val="0"/>
              </a:spcBef>
              <a:defRPr sz="2000"/>
            </a:lvl2pPr>
            <a:lvl3pPr marL="0">
              <a:spcBef>
                <a:spcPts val="0"/>
              </a:spcBef>
              <a:defRPr sz="2000"/>
            </a:lvl3pPr>
            <a:lvl4pPr marL="0">
              <a:spcBef>
                <a:spcPts val="0"/>
              </a:spcBef>
              <a:defRPr sz="2000"/>
            </a:lvl4pPr>
            <a:lvl5pPr marL="0">
              <a:spcBef>
                <a:spcPts val="0"/>
              </a:spcBef>
              <a:defRPr sz="2000"/>
            </a:lvl5pPr>
          </a:lstStyle>
          <a:p>
            <a:pPr lvl="0"/>
            <a:r>
              <a:rPr lang="en-US" dirty="0"/>
              <a:t>#</a:t>
            </a:r>
          </a:p>
        </p:txBody>
      </p:sp>
      <p:sp>
        <p:nvSpPr>
          <p:cNvPr id="18" name="Text Placeholder 28">
            <a:extLst>
              <a:ext uri="{FF2B5EF4-FFF2-40B4-BE49-F238E27FC236}">
                <a16:creationId xmlns:a16="http://schemas.microsoft.com/office/drawing/2014/main" id="{BB82B4AF-C249-C68E-12FA-0F75EBF62413}"/>
              </a:ext>
            </a:extLst>
          </p:cNvPr>
          <p:cNvSpPr>
            <a:spLocks noGrp="1"/>
          </p:cNvSpPr>
          <p:nvPr>
            <p:ph type="body" sz="quarter" idx="72" hasCustomPrompt="1"/>
          </p:nvPr>
        </p:nvSpPr>
        <p:spPr>
          <a:xfrm>
            <a:off x="7114548" y="4864687"/>
            <a:ext cx="609600" cy="609600"/>
          </a:xfrm>
        </p:spPr>
        <p:txBody>
          <a:bodyPr anchor="ctr"/>
          <a:lstStyle>
            <a:lvl1pPr marL="0" algn="ctr">
              <a:spcBef>
                <a:spcPts val="0"/>
              </a:spcBef>
              <a:buNone/>
              <a:defRPr sz="1800" cap="all" baseline="0"/>
            </a:lvl1pPr>
            <a:lvl2pPr marL="0">
              <a:spcBef>
                <a:spcPts val="0"/>
              </a:spcBef>
              <a:defRPr sz="2000"/>
            </a:lvl2pPr>
            <a:lvl3pPr marL="0">
              <a:spcBef>
                <a:spcPts val="0"/>
              </a:spcBef>
              <a:defRPr sz="2000"/>
            </a:lvl3pPr>
            <a:lvl4pPr marL="0">
              <a:spcBef>
                <a:spcPts val="0"/>
              </a:spcBef>
              <a:defRPr sz="2000"/>
            </a:lvl4pPr>
            <a:lvl5pPr marL="0">
              <a:spcBef>
                <a:spcPts val="0"/>
              </a:spcBef>
              <a:defRPr sz="2000"/>
            </a:lvl5pPr>
          </a:lstStyle>
          <a:p>
            <a:pPr lvl="0"/>
            <a:r>
              <a:rPr lang="en-US" dirty="0"/>
              <a:t>#</a:t>
            </a:r>
          </a:p>
        </p:txBody>
      </p:sp>
      <p:sp>
        <p:nvSpPr>
          <p:cNvPr id="19" name="Text Placeholder 28">
            <a:extLst>
              <a:ext uri="{FF2B5EF4-FFF2-40B4-BE49-F238E27FC236}">
                <a16:creationId xmlns:a16="http://schemas.microsoft.com/office/drawing/2014/main" id="{72A8E161-36C8-F246-7CA6-25EDB1485C0E}"/>
              </a:ext>
            </a:extLst>
          </p:cNvPr>
          <p:cNvSpPr>
            <a:spLocks noGrp="1"/>
          </p:cNvSpPr>
          <p:nvPr>
            <p:ph type="body" sz="quarter" idx="73" hasCustomPrompt="1"/>
          </p:nvPr>
        </p:nvSpPr>
        <p:spPr>
          <a:xfrm>
            <a:off x="4467851" y="4864687"/>
            <a:ext cx="609600" cy="609600"/>
          </a:xfrm>
        </p:spPr>
        <p:txBody>
          <a:bodyPr anchor="ctr"/>
          <a:lstStyle>
            <a:lvl1pPr marL="0" algn="ctr">
              <a:spcBef>
                <a:spcPts val="0"/>
              </a:spcBef>
              <a:buNone/>
              <a:defRPr sz="1800" cap="all" baseline="0"/>
            </a:lvl1pPr>
            <a:lvl2pPr marL="0">
              <a:spcBef>
                <a:spcPts val="0"/>
              </a:spcBef>
              <a:defRPr sz="2000"/>
            </a:lvl2pPr>
            <a:lvl3pPr marL="0">
              <a:spcBef>
                <a:spcPts val="0"/>
              </a:spcBef>
              <a:defRPr sz="2000"/>
            </a:lvl3pPr>
            <a:lvl4pPr marL="0">
              <a:spcBef>
                <a:spcPts val="0"/>
              </a:spcBef>
              <a:defRPr sz="2000"/>
            </a:lvl4pPr>
            <a:lvl5pPr marL="0">
              <a:spcBef>
                <a:spcPts val="0"/>
              </a:spcBef>
              <a:defRPr sz="2000"/>
            </a:lvl5pPr>
          </a:lstStyle>
          <a:p>
            <a:pPr lvl="0"/>
            <a:r>
              <a:rPr lang="en-US" dirty="0"/>
              <a:t>#</a:t>
            </a:r>
          </a:p>
        </p:txBody>
      </p:sp>
      <p:sp>
        <p:nvSpPr>
          <p:cNvPr id="20" name="Text Placeholder 2">
            <a:extLst>
              <a:ext uri="{FF2B5EF4-FFF2-40B4-BE49-F238E27FC236}">
                <a16:creationId xmlns:a16="http://schemas.microsoft.com/office/drawing/2014/main" id="{41AAFEBF-3802-94B4-2291-052113F70D26}"/>
              </a:ext>
            </a:extLst>
          </p:cNvPr>
          <p:cNvSpPr>
            <a:spLocks noGrp="1"/>
          </p:cNvSpPr>
          <p:nvPr>
            <p:ph type="body" idx="74"/>
          </p:nvPr>
        </p:nvSpPr>
        <p:spPr>
          <a:xfrm>
            <a:off x="5077451" y="3493678"/>
            <a:ext cx="2037097" cy="849721"/>
          </a:xfrm>
        </p:spPr>
        <p:txBody>
          <a:bodyPr anchor="ctr">
            <a:normAutofit/>
          </a:bodyPr>
          <a:lstStyle>
            <a:lvl1pPr marL="0" indent="0" algn="ctr">
              <a:lnSpc>
                <a:spcPct val="85000"/>
              </a:lnSpc>
              <a:buNone/>
              <a:defRPr sz="16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1" name="Text Placeholder 2">
            <a:extLst>
              <a:ext uri="{FF2B5EF4-FFF2-40B4-BE49-F238E27FC236}">
                <a16:creationId xmlns:a16="http://schemas.microsoft.com/office/drawing/2014/main" id="{6E93F766-4F5F-9A63-609B-14F22C173470}"/>
              </a:ext>
            </a:extLst>
          </p:cNvPr>
          <p:cNvSpPr>
            <a:spLocks noGrp="1"/>
          </p:cNvSpPr>
          <p:nvPr>
            <p:ph type="body" idx="69"/>
          </p:nvPr>
        </p:nvSpPr>
        <p:spPr>
          <a:xfrm>
            <a:off x="8373977" y="4113790"/>
            <a:ext cx="3200400" cy="520180"/>
          </a:xfrm>
        </p:spPr>
        <p:txBody>
          <a:bodyPr anchor="b">
            <a:normAutofit/>
          </a:bodyPr>
          <a:lstStyle>
            <a:lvl1pPr marL="0" indent="0">
              <a:lnSpc>
                <a:spcPct val="80000"/>
              </a:lnSpc>
              <a:buNone/>
              <a:defRPr sz="12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2" name="Content Placeholder 7">
            <a:extLst>
              <a:ext uri="{FF2B5EF4-FFF2-40B4-BE49-F238E27FC236}">
                <a16:creationId xmlns:a16="http://schemas.microsoft.com/office/drawing/2014/main" id="{B06113BC-10C4-876D-CFED-90D2A655E1AF}"/>
              </a:ext>
            </a:extLst>
          </p:cNvPr>
          <p:cNvSpPr>
            <a:spLocks noGrp="1"/>
          </p:cNvSpPr>
          <p:nvPr>
            <p:ph sz="quarter" idx="23"/>
          </p:nvPr>
        </p:nvSpPr>
        <p:spPr>
          <a:xfrm>
            <a:off x="617623" y="2747219"/>
            <a:ext cx="3200400" cy="1367581"/>
          </a:xfrm>
        </p:spPr>
        <p:txBody>
          <a:bodyPr/>
          <a:lstStyle>
            <a:lvl1pPr marL="0">
              <a:lnSpc>
                <a:spcPct val="100000"/>
              </a:lnSpc>
              <a:buNone/>
              <a:defRPr sz="1200"/>
            </a:lvl1pPr>
            <a:lvl2pPr>
              <a:buNone/>
              <a:defRPr/>
            </a:lvl2pPr>
            <a:lvl3pPr>
              <a:buNone/>
              <a:defRPr/>
            </a:lvl3pPr>
            <a:lvl4pPr>
              <a:buNone/>
              <a:defRPr/>
            </a:lvl4pPr>
            <a:lvl5pPr>
              <a:buNone/>
              <a:defRPr/>
            </a:lvl5pPr>
          </a:lstStyle>
          <a:p>
            <a:pPr lvl="0"/>
            <a:r>
              <a:rPr lang="en-US" dirty="0"/>
              <a:t>Click to edit Master text styles</a:t>
            </a:r>
          </a:p>
        </p:txBody>
      </p:sp>
      <p:sp>
        <p:nvSpPr>
          <p:cNvPr id="23" name="Text Placeholder 2">
            <a:extLst>
              <a:ext uri="{FF2B5EF4-FFF2-40B4-BE49-F238E27FC236}">
                <a16:creationId xmlns:a16="http://schemas.microsoft.com/office/drawing/2014/main" id="{74CD2D6A-EA98-A0B3-2B3F-46066242FEA5}"/>
              </a:ext>
            </a:extLst>
          </p:cNvPr>
          <p:cNvSpPr>
            <a:spLocks noGrp="1"/>
          </p:cNvSpPr>
          <p:nvPr>
            <p:ph type="body" idx="24"/>
          </p:nvPr>
        </p:nvSpPr>
        <p:spPr>
          <a:xfrm>
            <a:off x="617623" y="2208790"/>
            <a:ext cx="3200400" cy="520180"/>
          </a:xfrm>
        </p:spPr>
        <p:txBody>
          <a:bodyPr anchor="b">
            <a:normAutofit/>
          </a:bodyPr>
          <a:lstStyle>
            <a:lvl1pPr marL="0" indent="0">
              <a:lnSpc>
                <a:spcPct val="80000"/>
              </a:lnSpc>
              <a:buNone/>
              <a:defRPr sz="12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4" name="Content Placeholder 7">
            <a:extLst>
              <a:ext uri="{FF2B5EF4-FFF2-40B4-BE49-F238E27FC236}">
                <a16:creationId xmlns:a16="http://schemas.microsoft.com/office/drawing/2014/main" id="{D2180555-C004-812F-8045-28E0AA36D595}"/>
              </a:ext>
            </a:extLst>
          </p:cNvPr>
          <p:cNvSpPr>
            <a:spLocks noGrp="1"/>
          </p:cNvSpPr>
          <p:nvPr>
            <p:ph sz="quarter" idx="64"/>
          </p:nvPr>
        </p:nvSpPr>
        <p:spPr>
          <a:xfrm>
            <a:off x="8373977" y="2747219"/>
            <a:ext cx="3200400" cy="1367581"/>
          </a:xfrm>
        </p:spPr>
        <p:txBody>
          <a:bodyPr/>
          <a:lstStyle>
            <a:lvl1pPr marL="0">
              <a:lnSpc>
                <a:spcPct val="100000"/>
              </a:lnSpc>
              <a:buNone/>
              <a:defRPr sz="1200"/>
            </a:lvl1pPr>
            <a:lvl2pPr>
              <a:buNone/>
              <a:defRPr/>
            </a:lvl2pPr>
            <a:lvl3pPr>
              <a:buNone/>
              <a:defRPr/>
            </a:lvl3pPr>
            <a:lvl4pPr>
              <a:buNone/>
              <a:defRPr/>
            </a:lvl4pPr>
            <a:lvl5pPr>
              <a:buNone/>
              <a:defRPr/>
            </a:lvl5pPr>
          </a:lstStyle>
          <a:p>
            <a:pPr lvl="0"/>
            <a:r>
              <a:rPr lang="en-US" dirty="0"/>
              <a:t>Click to edit Master text styles</a:t>
            </a:r>
          </a:p>
        </p:txBody>
      </p:sp>
      <p:sp>
        <p:nvSpPr>
          <p:cNvPr id="25" name="Text Placeholder 2">
            <a:extLst>
              <a:ext uri="{FF2B5EF4-FFF2-40B4-BE49-F238E27FC236}">
                <a16:creationId xmlns:a16="http://schemas.microsoft.com/office/drawing/2014/main" id="{4842F521-BD3E-6989-DF45-74856254CE1C}"/>
              </a:ext>
            </a:extLst>
          </p:cNvPr>
          <p:cNvSpPr>
            <a:spLocks noGrp="1"/>
          </p:cNvSpPr>
          <p:nvPr>
            <p:ph type="body" idx="65"/>
          </p:nvPr>
        </p:nvSpPr>
        <p:spPr>
          <a:xfrm>
            <a:off x="8373977" y="2208790"/>
            <a:ext cx="3200400" cy="520180"/>
          </a:xfrm>
        </p:spPr>
        <p:txBody>
          <a:bodyPr anchor="b">
            <a:normAutofit/>
          </a:bodyPr>
          <a:lstStyle>
            <a:lvl1pPr marL="0" indent="0">
              <a:lnSpc>
                <a:spcPct val="80000"/>
              </a:lnSpc>
              <a:buNone/>
              <a:defRPr sz="12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6" name="Content Placeholder 7">
            <a:extLst>
              <a:ext uri="{FF2B5EF4-FFF2-40B4-BE49-F238E27FC236}">
                <a16:creationId xmlns:a16="http://schemas.microsoft.com/office/drawing/2014/main" id="{9765E651-84A4-2B91-65DD-A2B8E890D1EF}"/>
              </a:ext>
            </a:extLst>
          </p:cNvPr>
          <p:cNvSpPr>
            <a:spLocks noGrp="1"/>
          </p:cNvSpPr>
          <p:nvPr>
            <p:ph sz="quarter" idx="66"/>
          </p:nvPr>
        </p:nvSpPr>
        <p:spPr>
          <a:xfrm>
            <a:off x="617623" y="4652219"/>
            <a:ext cx="3200400" cy="1367581"/>
          </a:xfrm>
        </p:spPr>
        <p:txBody>
          <a:bodyPr/>
          <a:lstStyle>
            <a:lvl1pPr marL="0">
              <a:lnSpc>
                <a:spcPct val="100000"/>
              </a:lnSpc>
              <a:buNone/>
              <a:defRPr sz="1200"/>
            </a:lvl1pPr>
            <a:lvl2pPr>
              <a:buNone/>
              <a:defRPr/>
            </a:lvl2pPr>
            <a:lvl3pPr>
              <a:buNone/>
              <a:defRPr/>
            </a:lvl3pPr>
            <a:lvl4pPr>
              <a:buNone/>
              <a:defRPr/>
            </a:lvl4pPr>
            <a:lvl5pPr>
              <a:buNone/>
              <a:defRPr/>
            </a:lvl5pPr>
          </a:lstStyle>
          <a:p>
            <a:pPr lvl="0"/>
            <a:r>
              <a:rPr lang="en-US" dirty="0"/>
              <a:t>Click to edit Master text styles</a:t>
            </a:r>
          </a:p>
        </p:txBody>
      </p:sp>
      <p:sp>
        <p:nvSpPr>
          <p:cNvPr id="27" name="Text Placeholder 2">
            <a:extLst>
              <a:ext uri="{FF2B5EF4-FFF2-40B4-BE49-F238E27FC236}">
                <a16:creationId xmlns:a16="http://schemas.microsoft.com/office/drawing/2014/main" id="{4815B9AB-B140-CE66-9333-7A6B0B1F1197}"/>
              </a:ext>
            </a:extLst>
          </p:cNvPr>
          <p:cNvSpPr>
            <a:spLocks noGrp="1"/>
          </p:cNvSpPr>
          <p:nvPr>
            <p:ph type="body" idx="67"/>
          </p:nvPr>
        </p:nvSpPr>
        <p:spPr>
          <a:xfrm>
            <a:off x="617623" y="4113790"/>
            <a:ext cx="3200400" cy="520180"/>
          </a:xfrm>
        </p:spPr>
        <p:txBody>
          <a:bodyPr anchor="b">
            <a:normAutofit/>
          </a:bodyPr>
          <a:lstStyle>
            <a:lvl1pPr marL="0" indent="0">
              <a:lnSpc>
                <a:spcPct val="80000"/>
              </a:lnSpc>
              <a:buNone/>
              <a:defRPr sz="12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8" name="Content Placeholder 7">
            <a:extLst>
              <a:ext uri="{FF2B5EF4-FFF2-40B4-BE49-F238E27FC236}">
                <a16:creationId xmlns:a16="http://schemas.microsoft.com/office/drawing/2014/main" id="{1CD578B8-2D8E-9ADE-6D8D-7BE14A256F34}"/>
              </a:ext>
            </a:extLst>
          </p:cNvPr>
          <p:cNvSpPr>
            <a:spLocks noGrp="1"/>
          </p:cNvSpPr>
          <p:nvPr>
            <p:ph sz="quarter" idx="68"/>
          </p:nvPr>
        </p:nvSpPr>
        <p:spPr>
          <a:xfrm>
            <a:off x="8373977" y="4652219"/>
            <a:ext cx="3200400" cy="1367581"/>
          </a:xfrm>
        </p:spPr>
        <p:txBody>
          <a:bodyPr/>
          <a:lstStyle>
            <a:lvl1pPr marL="0">
              <a:lnSpc>
                <a:spcPct val="100000"/>
              </a:lnSpc>
              <a:buNone/>
              <a:defRPr sz="1200"/>
            </a:lvl1pPr>
            <a:lvl2pPr>
              <a:buNone/>
              <a:defRPr/>
            </a:lvl2pPr>
            <a:lvl3pPr>
              <a:buNone/>
              <a:defRPr/>
            </a:lvl3pPr>
            <a:lvl4pPr>
              <a:buNone/>
              <a:defRPr/>
            </a:lvl4pPr>
            <a:lvl5pPr>
              <a:buNone/>
              <a:defRPr/>
            </a:lvl5pPr>
          </a:lstStyle>
          <a:p>
            <a:pPr lvl="0"/>
            <a:r>
              <a:rPr lang="en-US" dirty="0"/>
              <a:t>Click to edit Master text styles</a:t>
            </a:r>
          </a:p>
        </p:txBody>
      </p:sp>
    </p:spTree>
    <p:extLst>
      <p:ext uri="{BB962C8B-B14F-4D97-AF65-F5344CB8AC3E}">
        <p14:creationId xmlns:p14="http://schemas.microsoft.com/office/powerpoint/2010/main" val="279521402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4 Points">
    <p:spTree>
      <p:nvGrpSpPr>
        <p:cNvPr id="1" name=""/>
        <p:cNvGrpSpPr/>
        <p:nvPr/>
      </p:nvGrpSpPr>
      <p:grpSpPr>
        <a:xfrm>
          <a:off x="0" y="0"/>
          <a:ext cx="0" cy="0"/>
          <a:chOff x="0" y="0"/>
          <a:chExt cx="0" cy="0"/>
        </a:xfrm>
      </p:grpSpPr>
      <p:sp>
        <p:nvSpPr>
          <p:cNvPr id="9" name="Footer Placeholder 8">
            <a:extLst>
              <a:ext uri="{FF2B5EF4-FFF2-40B4-BE49-F238E27FC236}">
                <a16:creationId xmlns:a16="http://schemas.microsoft.com/office/drawing/2014/main" id="{B09198F5-FF38-389C-E060-120AC6301809}"/>
              </a:ext>
            </a:extLst>
          </p:cNvPr>
          <p:cNvSpPr>
            <a:spLocks noGrp="1"/>
          </p:cNvSpPr>
          <p:nvPr>
            <p:ph type="ftr" sz="quarter" idx="16"/>
          </p:nvPr>
        </p:nvSpPr>
        <p:spPr>
          <a:xfrm>
            <a:off x="2514600" y="322731"/>
            <a:ext cx="7162800" cy="283464"/>
          </a:xfrm>
        </p:spPr>
        <p:txBody>
          <a:bodyPr/>
          <a:lstStyle/>
          <a:p>
            <a:endParaRPr lang="en-US"/>
          </a:p>
        </p:txBody>
      </p:sp>
      <p:sp>
        <p:nvSpPr>
          <p:cNvPr id="4" name="Date Placeholder 3">
            <a:extLst>
              <a:ext uri="{FF2B5EF4-FFF2-40B4-BE49-F238E27FC236}">
                <a16:creationId xmlns:a16="http://schemas.microsoft.com/office/drawing/2014/main" id="{15305F20-8340-4F06-2EA5-4D05FFED4587}"/>
              </a:ext>
            </a:extLst>
          </p:cNvPr>
          <p:cNvSpPr>
            <a:spLocks noGrp="1"/>
          </p:cNvSpPr>
          <p:nvPr>
            <p:ph type="dt" sz="half" idx="15"/>
          </p:nvPr>
        </p:nvSpPr>
        <p:spPr>
          <a:xfrm>
            <a:off x="609600" y="322731"/>
            <a:ext cx="914400" cy="283464"/>
          </a:xfrm>
        </p:spPr>
        <p:txBody>
          <a:bodyPr/>
          <a:lstStyle>
            <a:lvl1pPr algn="l">
              <a:defRPr/>
            </a:lvl1pPr>
          </a:lstStyle>
          <a:p>
            <a:pPr algn="l"/>
            <a:endParaRPr lang="en-US" dirty="0"/>
          </a:p>
        </p:txBody>
      </p:sp>
      <p:sp>
        <p:nvSpPr>
          <p:cNvPr id="10" name="Slide Number Placeholder 9">
            <a:extLst>
              <a:ext uri="{FF2B5EF4-FFF2-40B4-BE49-F238E27FC236}">
                <a16:creationId xmlns:a16="http://schemas.microsoft.com/office/drawing/2014/main" id="{4963CA08-6B63-DC1E-8CB3-C323C9040122}"/>
              </a:ext>
            </a:extLst>
          </p:cNvPr>
          <p:cNvSpPr>
            <a:spLocks noGrp="1"/>
          </p:cNvSpPr>
          <p:nvPr>
            <p:ph type="sldNum" sz="quarter" idx="17"/>
          </p:nvPr>
        </p:nvSpPr>
        <p:spPr>
          <a:xfrm>
            <a:off x="10661776" y="322731"/>
            <a:ext cx="914400" cy="283464"/>
          </a:xfrm>
        </p:spPr>
        <p:txBody>
          <a:bodyPr/>
          <a:lstStyle/>
          <a:p>
            <a:fld id="{FD550D4C-7310-48EB-AB4A-11C1BDEC928F}" type="slidenum">
              <a:rPr lang="en-US" smtClean="0"/>
              <a:pPr/>
              <a:t>‹#›</a:t>
            </a:fld>
            <a:endParaRPr lang="en-US"/>
          </a:p>
        </p:txBody>
      </p:sp>
      <p:sp>
        <p:nvSpPr>
          <p:cNvPr id="31" name="Title 1">
            <a:extLst>
              <a:ext uri="{FF2B5EF4-FFF2-40B4-BE49-F238E27FC236}">
                <a16:creationId xmlns:a16="http://schemas.microsoft.com/office/drawing/2014/main" id="{CB3FE73B-3AD9-98B2-A048-AE5AC8B71869}"/>
              </a:ext>
            </a:extLst>
          </p:cNvPr>
          <p:cNvSpPr>
            <a:spLocks noGrp="1"/>
          </p:cNvSpPr>
          <p:nvPr>
            <p:ph type="title"/>
          </p:nvPr>
        </p:nvSpPr>
        <p:spPr>
          <a:xfrm>
            <a:off x="548640" y="1371600"/>
            <a:ext cx="10049127" cy="606887"/>
          </a:xfrm>
        </p:spPr>
        <p:txBody>
          <a:bodyPr anchor="t">
            <a:normAutofit/>
          </a:bodyPr>
          <a:lstStyle>
            <a:lvl1pPr>
              <a:defRPr sz="2400"/>
            </a:lvl1pPr>
          </a:lstStyle>
          <a:p>
            <a:r>
              <a:rPr lang="en-US"/>
              <a:t>Click to edit Master title style</a:t>
            </a:r>
          </a:p>
        </p:txBody>
      </p:sp>
      <p:sp>
        <p:nvSpPr>
          <p:cNvPr id="44" name="Rectangle 43">
            <a:extLst>
              <a:ext uri="{FF2B5EF4-FFF2-40B4-BE49-F238E27FC236}">
                <a16:creationId xmlns:a16="http://schemas.microsoft.com/office/drawing/2014/main" id="{FC0B8B30-F679-90F6-C2D1-86541AEC6B42}"/>
              </a:ext>
            </a:extLst>
          </p:cNvPr>
          <p:cNvSpPr/>
          <p:nvPr/>
        </p:nvSpPr>
        <p:spPr>
          <a:xfrm>
            <a:off x="609600" y="3034840"/>
            <a:ext cx="2340863" cy="109720"/>
          </a:xfrm>
          <a:prstGeom prst="rect">
            <a:avLst/>
          </a:prstGeom>
          <a:no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EA486BA-EEA1-9EE3-D65B-AE020B252A1C}"/>
              </a:ext>
            </a:extLst>
          </p:cNvPr>
          <p:cNvSpPr/>
          <p:nvPr/>
        </p:nvSpPr>
        <p:spPr>
          <a:xfrm>
            <a:off x="6362062" y="3034840"/>
            <a:ext cx="2340863" cy="109720"/>
          </a:xfrm>
          <a:prstGeom prst="rect">
            <a:avLst/>
          </a:prstGeom>
          <a:no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87FCC63-7787-C39C-3470-6E0149FB2753}"/>
              </a:ext>
            </a:extLst>
          </p:cNvPr>
          <p:cNvSpPr/>
          <p:nvPr/>
        </p:nvSpPr>
        <p:spPr>
          <a:xfrm>
            <a:off x="3485831" y="3034840"/>
            <a:ext cx="2340863" cy="109720"/>
          </a:xfrm>
          <a:prstGeom prst="rect">
            <a:avLst/>
          </a:prstGeom>
          <a:no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6B96C6E8-FEC8-FCC7-BA90-AF3BDBD4A7A1}"/>
              </a:ext>
            </a:extLst>
          </p:cNvPr>
          <p:cNvSpPr/>
          <p:nvPr/>
        </p:nvSpPr>
        <p:spPr>
          <a:xfrm>
            <a:off x="9241537" y="3034840"/>
            <a:ext cx="2340863" cy="109720"/>
          </a:xfrm>
          <a:prstGeom prst="rect">
            <a:avLst/>
          </a:prstGeom>
          <a:no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Placeholder 12">
            <a:extLst>
              <a:ext uri="{FF2B5EF4-FFF2-40B4-BE49-F238E27FC236}">
                <a16:creationId xmlns:a16="http://schemas.microsoft.com/office/drawing/2014/main" id="{3B10C59A-355A-87E6-F7BB-DD1EB7D07CEB}"/>
              </a:ext>
            </a:extLst>
          </p:cNvPr>
          <p:cNvSpPr>
            <a:spLocks noGrp="1"/>
          </p:cNvSpPr>
          <p:nvPr>
            <p:ph type="body" sz="quarter" idx="18" hasCustomPrompt="1"/>
          </p:nvPr>
        </p:nvSpPr>
        <p:spPr>
          <a:xfrm>
            <a:off x="612649" y="2218273"/>
            <a:ext cx="2337814" cy="721201"/>
          </a:xfrm>
        </p:spPr>
        <p:txBody>
          <a:bodyPr/>
          <a:lstStyle>
            <a:lvl1pPr algn="l">
              <a:buNone/>
              <a:defRPr sz="3400" b="0"/>
            </a:lvl1pPr>
            <a:lvl2pPr algn="l">
              <a:buNone/>
              <a:defRPr sz="7200"/>
            </a:lvl2pPr>
            <a:lvl3pPr algn="l">
              <a:buNone/>
              <a:defRPr sz="7200"/>
            </a:lvl3pPr>
            <a:lvl4pPr algn="l">
              <a:buNone/>
              <a:defRPr sz="7200"/>
            </a:lvl4pPr>
            <a:lvl5pPr algn="l">
              <a:buNone/>
              <a:defRPr sz="7200"/>
            </a:lvl5pPr>
          </a:lstStyle>
          <a:p>
            <a:pPr lvl="0"/>
            <a:r>
              <a:rPr lang="en-US"/>
              <a:t>#</a:t>
            </a:r>
          </a:p>
        </p:txBody>
      </p:sp>
      <p:sp>
        <p:nvSpPr>
          <p:cNvPr id="50" name="Text Placeholder 12">
            <a:extLst>
              <a:ext uri="{FF2B5EF4-FFF2-40B4-BE49-F238E27FC236}">
                <a16:creationId xmlns:a16="http://schemas.microsoft.com/office/drawing/2014/main" id="{116DF0F6-8956-CFFB-C708-54247800C42D}"/>
              </a:ext>
            </a:extLst>
          </p:cNvPr>
          <p:cNvSpPr>
            <a:spLocks noGrp="1"/>
          </p:cNvSpPr>
          <p:nvPr>
            <p:ph type="body" sz="quarter" idx="20" hasCustomPrompt="1"/>
          </p:nvPr>
        </p:nvSpPr>
        <p:spPr>
          <a:xfrm>
            <a:off x="3485831" y="2218273"/>
            <a:ext cx="2337814" cy="721201"/>
          </a:xfrm>
        </p:spPr>
        <p:txBody>
          <a:bodyPr/>
          <a:lstStyle>
            <a:lvl1pPr algn="l">
              <a:buNone/>
              <a:defRPr sz="3400" b="0"/>
            </a:lvl1pPr>
            <a:lvl2pPr algn="l">
              <a:buNone/>
              <a:defRPr sz="7200"/>
            </a:lvl2pPr>
            <a:lvl3pPr algn="l">
              <a:buNone/>
              <a:defRPr sz="7200"/>
            </a:lvl3pPr>
            <a:lvl4pPr algn="l">
              <a:buNone/>
              <a:defRPr sz="7200"/>
            </a:lvl4pPr>
            <a:lvl5pPr algn="l">
              <a:buNone/>
              <a:defRPr sz="7200"/>
            </a:lvl5pPr>
          </a:lstStyle>
          <a:p>
            <a:pPr lvl="0"/>
            <a:r>
              <a:rPr lang="en-US"/>
              <a:t>#</a:t>
            </a:r>
          </a:p>
        </p:txBody>
      </p:sp>
      <p:sp>
        <p:nvSpPr>
          <p:cNvPr id="52" name="Text Placeholder 12">
            <a:extLst>
              <a:ext uri="{FF2B5EF4-FFF2-40B4-BE49-F238E27FC236}">
                <a16:creationId xmlns:a16="http://schemas.microsoft.com/office/drawing/2014/main" id="{06EEF490-A9B4-9243-D4BC-070788EF8C46}"/>
              </a:ext>
            </a:extLst>
          </p:cNvPr>
          <p:cNvSpPr>
            <a:spLocks noGrp="1"/>
          </p:cNvSpPr>
          <p:nvPr>
            <p:ph type="body" sz="quarter" idx="21" hasCustomPrompt="1"/>
          </p:nvPr>
        </p:nvSpPr>
        <p:spPr>
          <a:xfrm>
            <a:off x="6368357" y="2218273"/>
            <a:ext cx="2337814" cy="721201"/>
          </a:xfrm>
        </p:spPr>
        <p:txBody>
          <a:bodyPr/>
          <a:lstStyle>
            <a:lvl1pPr algn="l">
              <a:buNone/>
              <a:defRPr sz="3400" b="0"/>
            </a:lvl1pPr>
            <a:lvl2pPr algn="l">
              <a:buNone/>
              <a:defRPr sz="7200"/>
            </a:lvl2pPr>
            <a:lvl3pPr algn="l">
              <a:buNone/>
              <a:defRPr sz="7200"/>
            </a:lvl3pPr>
            <a:lvl4pPr algn="l">
              <a:buNone/>
              <a:defRPr sz="7200"/>
            </a:lvl4pPr>
            <a:lvl5pPr algn="l">
              <a:buNone/>
              <a:defRPr sz="7200"/>
            </a:lvl5pPr>
          </a:lstStyle>
          <a:p>
            <a:pPr lvl="0"/>
            <a:r>
              <a:rPr lang="en-US"/>
              <a:t>##%</a:t>
            </a:r>
          </a:p>
        </p:txBody>
      </p:sp>
      <p:sp>
        <p:nvSpPr>
          <p:cNvPr id="53" name="Text Placeholder 12">
            <a:extLst>
              <a:ext uri="{FF2B5EF4-FFF2-40B4-BE49-F238E27FC236}">
                <a16:creationId xmlns:a16="http://schemas.microsoft.com/office/drawing/2014/main" id="{A543965E-2799-1FE3-F101-2E719370E635}"/>
              </a:ext>
            </a:extLst>
          </p:cNvPr>
          <p:cNvSpPr>
            <a:spLocks noGrp="1"/>
          </p:cNvSpPr>
          <p:nvPr>
            <p:ph type="body" sz="quarter" idx="22" hasCustomPrompt="1"/>
          </p:nvPr>
        </p:nvSpPr>
        <p:spPr>
          <a:xfrm>
            <a:off x="9250883" y="2218273"/>
            <a:ext cx="2337814" cy="721201"/>
          </a:xfrm>
        </p:spPr>
        <p:txBody>
          <a:bodyPr/>
          <a:lstStyle>
            <a:lvl1pPr algn="l">
              <a:buNone/>
              <a:defRPr sz="3400" b="0"/>
            </a:lvl1pPr>
            <a:lvl2pPr algn="l">
              <a:buNone/>
              <a:defRPr sz="7200"/>
            </a:lvl2pPr>
            <a:lvl3pPr algn="l">
              <a:buNone/>
              <a:defRPr sz="7200"/>
            </a:lvl3pPr>
            <a:lvl4pPr algn="l">
              <a:buNone/>
              <a:defRPr sz="7200"/>
            </a:lvl4pPr>
            <a:lvl5pPr algn="l">
              <a:buNone/>
              <a:defRPr sz="7200"/>
            </a:lvl5pPr>
          </a:lstStyle>
          <a:p>
            <a:pPr lvl="0"/>
            <a:r>
              <a:rPr lang="en-US"/>
              <a:t># in #</a:t>
            </a:r>
          </a:p>
        </p:txBody>
      </p:sp>
      <p:sp>
        <p:nvSpPr>
          <p:cNvPr id="2" name="Rectangle 1">
            <a:extLst>
              <a:ext uri="{FF2B5EF4-FFF2-40B4-BE49-F238E27FC236}">
                <a16:creationId xmlns:a16="http://schemas.microsoft.com/office/drawing/2014/main" id="{1929759E-96D9-D80B-209A-680320520A8B}"/>
              </a:ext>
            </a:extLst>
          </p:cNvPr>
          <p:cNvSpPr/>
          <p:nvPr userDrawn="1"/>
        </p:nvSpPr>
        <p:spPr>
          <a:xfrm>
            <a:off x="609600" y="3034840"/>
            <a:ext cx="2340863" cy="109720"/>
          </a:xfrm>
          <a:prstGeom prst="rect">
            <a:avLst/>
          </a:prstGeom>
          <a:no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7976EB37-C5D1-EF20-A263-81FA6F669E88}"/>
              </a:ext>
            </a:extLst>
          </p:cNvPr>
          <p:cNvSpPr/>
          <p:nvPr userDrawn="1"/>
        </p:nvSpPr>
        <p:spPr>
          <a:xfrm>
            <a:off x="6362062" y="3034840"/>
            <a:ext cx="2340863" cy="109720"/>
          </a:xfrm>
          <a:prstGeom prst="rect">
            <a:avLst/>
          </a:prstGeom>
          <a:no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7">
            <a:extLst>
              <a:ext uri="{FF2B5EF4-FFF2-40B4-BE49-F238E27FC236}">
                <a16:creationId xmlns:a16="http://schemas.microsoft.com/office/drawing/2014/main" id="{467300A3-DEEE-AB68-FE20-DC0D48DB9EF0}"/>
              </a:ext>
            </a:extLst>
          </p:cNvPr>
          <p:cNvSpPr>
            <a:spLocks noGrp="1"/>
          </p:cNvSpPr>
          <p:nvPr>
            <p:ph sz="quarter" idx="14"/>
          </p:nvPr>
        </p:nvSpPr>
        <p:spPr>
          <a:xfrm>
            <a:off x="533400" y="3505200"/>
            <a:ext cx="2417063" cy="2362200"/>
          </a:xfrm>
        </p:spPr>
        <p:txBody>
          <a:bodyPr/>
          <a:lstStyle>
            <a:lvl1pPr marL="0" indent="0">
              <a:lnSpc>
                <a:spcPct val="100000"/>
              </a:lnSpc>
              <a:buNone/>
              <a:defRPr sz="1200"/>
            </a:lvl1pPr>
            <a:lvl2pPr>
              <a:buNone/>
              <a:defRPr/>
            </a:lvl2pPr>
            <a:lvl3pPr>
              <a:buNone/>
              <a:defRPr/>
            </a:lvl3pPr>
            <a:lvl4pPr>
              <a:buNone/>
              <a:defRPr/>
            </a:lvl4pPr>
            <a:lvl5pPr>
              <a:buNone/>
              <a:defRPr/>
            </a:lvl5pPr>
          </a:lstStyle>
          <a:p>
            <a:pPr lvl="0"/>
            <a:r>
              <a:rPr lang="en-US" dirty="0"/>
              <a:t>Click to edit Master text styles</a:t>
            </a:r>
          </a:p>
        </p:txBody>
      </p:sp>
      <p:sp>
        <p:nvSpPr>
          <p:cNvPr id="7" name="Content Placeholder 7">
            <a:extLst>
              <a:ext uri="{FF2B5EF4-FFF2-40B4-BE49-F238E27FC236}">
                <a16:creationId xmlns:a16="http://schemas.microsoft.com/office/drawing/2014/main" id="{ED4412B2-1D77-8436-451A-3AF6E96785F4}"/>
              </a:ext>
            </a:extLst>
          </p:cNvPr>
          <p:cNvSpPr>
            <a:spLocks noGrp="1"/>
          </p:cNvSpPr>
          <p:nvPr>
            <p:ph sz="quarter" idx="23"/>
          </p:nvPr>
        </p:nvSpPr>
        <p:spPr>
          <a:xfrm>
            <a:off x="3406582" y="3505200"/>
            <a:ext cx="2417063" cy="2362200"/>
          </a:xfrm>
        </p:spPr>
        <p:txBody>
          <a:bodyPr/>
          <a:lstStyle>
            <a:lvl1pPr marL="0" indent="0">
              <a:lnSpc>
                <a:spcPct val="100000"/>
              </a:lnSpc>
              <a:buNone/>
              <a:defRPr sz="1200"/>
            </a:lvl1pPr>
            <a:lvl2pPr>
              <a:buNone/>
              <a:defRPr/>
            </a:lvl2pPr>
            <a:lvl3pPr>
              <a:buNone/>
              <a:defRPr/>
            </a:lvl3pPr>
            <a:lvl4pPr>
              <a:buNone/>
              <a:defRPr/>
            </a:lvl4pPr>
            <a:lvl5pPr>
              <a:buNone/>
              <a:defRPr/>
            </a:lvl5pPr>
          </a:lstStyle>
          <a:p>
            <a:pPr lvl="0"/>
            <a:r>
              <a:rPr lang="en-US" dirty="0"/>
              <a:t>Click to edit Master text styles</a:t>
            </a:r>
          </a:p>
        </p:txBody>
      </p:sp>
      <p:sp>
        <p:nvSpPr>
          <p:cNvPr id="8" name="Content Placeholder 7">
            <a:extLst>
              <a:ext uri="{FF2B5EF4-FFF2-40B4-BE49-F238E27FC236}">
                <a16:creationId xmlns:a16="http://schemas.microsoft.com/office/drawing/2014/main" id="{76867EAA-D740-9460-ADBA-F9CDE5AA4C8C}"/>
              </a:ext>
            </a:extLst>
          </p:cNvPr>
          <p:cNvSpPr>
            <a:spLocks noGrp="1"/>
          </p:cNvSpPr>
          <p:nvPr>
            <p:ph sz="quarter" idx="24"/>
          </p:nvPr>
        </p:nvSpPr>
        <p:spPr>
          <a:xfrm>
            <a:off x="6276716" y="3505200"/>
            <a:ext cx="2417063" cy="2362200"/>
          </a:xfrm>
        </p:spPr>
        <p:txBody>
          <a:bodyPr/>
          <a:lstStyle>
            <a:lvl1pPr marL="0" indent="0">
              <a:lnSpc>
                <a:spcPct val="100000"/>
              </a:lnSpc>
              <a:buNone/>
              <a:defRPr sz="1200"/>
            </a:lvl1pPr>
            <a:lvl2pPr>
              <a:buNone/>
              <a:defRPr/>
            </a:lvl2pPr>
            <a:lvl3pPr>
              <a:buNone/>
              <a:defRPr/>
            </a:lvl3pPr>
            <a:lvl4pPr>
              <a:buNone/>
              <a:defRPr/>
            </a:lvl4pPr>
            <a:lvl5pPr>
              <a:buNone/>
              <a:defRPr/>
            </a:lvl5pPr>
          </a:lstStyle>
          <a:p>
            <a:pPr lvl="0"/>
            <a:r>
              <a:rPr lang="en-US" dirty="0"/>
              <a:t>Click to edit Master text styles</a:t>
            </a:r>
          </a:p>
        </p:txBody>
      </p:sp>
      <p:sp>
        <p:nvSpPr>
          <p:cNvPr id="11" name="Content Placeholder 7">
            <a:extLst>
              <a:ext uri="{FF2B5EF4-FFF2-40B4-BE49-F238E27FC236}">
                <a16:creationId xmlns:a16="http://schemas.microsoft.com/office/drawing/2014/main" id="{957ECA52-308E-8E74-A157-121AFB3F78D2}"/>
              </a:ext>
            </a:extLst>
          </p:cNvPr>
          <p:cNvSpPr>
            <a:spLocks noGrp="1"/>
          </p:cNvSpPr>
          <p:nvPr>
            <p:ph sz="quarter" idx="25"/>
          </p:nvPr>
        </p:nvSpPr>
        <p:spPr>
          <a:xfrm>
            <a:off x="9149898" y="3505200"/>
            <a:ext cx="2417063" cy="2362200"/>
          </a:xfrm>
        </p:spPr>
        <p:txBody>
          <a:bodyPr/>
          <a:lstStyle>
            <a:lvl1pPr marL="0" indent="0">
              <a:lnSpc>
                <a:spcPct val="100000"/>
              </a:lnSpc>
              <a:buNone/>
              <a:defRPr sz="1200"/>
            </a:lvl1pPr>
            <a:lvl2pPr>
              <a:buNone/>
              <a:defRPr/>
            </a:lvl2pPr>
            <a:lvl3pPr>
              <a:buNone/>
              <a:defRPr/>
            </a:lvl3pPr>
            <a:lvl4pPr>
              <a:buNone/>
              <a:defRPr/>
            </a:lvl4pPr>
            <a:lvl5pPr>
              <a:buNone/>
              <a:defRPr/>
            </a:lvl5pPr>
          </a:lstStyle>
          <a:p>
            <a:pPr lvl="0"/>
            <a:r>
              <a:rPr lang="en-US" dirty="0"/>
              <a:t>Click to edit Master text styles</a:t>
            </a:r>
          </a:p>
        </p:txBody>
      </p:sp>
    </p:spTree>
    <p:extLst>
      <p:ext uri="{BB962C8B-B14F-4D97-AF65-F5344CB8AC3E}">
        <p14:creationId xmlns:p14="http://schemas.microsoft.com/office/powerpoint/2010/main" val="383212835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3 Point Summary">
    <p:spTree>
      <p:nvGrpSpPr>
        <p:cNvPr id="1" name=""/>
        <p:cNvGrpSpPr/>
        <p:nvPr/>
      </p:nvGrpSpPr>
      <p:grpSpPr>
        <a:xfrm>
          <a:off x="0" y="0"/>
          <a:ext cx="0" cy="0"/>
          <a:chOff x="0" y="0"/>
          <a:chExt cx="0" cy="0"/>
        </a:xfrm>
      </p:grpSpPr>
      <p:sp>
        <p:nvSpPr>
          <p:cNvPr id="48" name="Date Placeholder 47">
            <a:extLst>
              <a:ext uri="{FF2B5EF4-FFF2-40B4-BE49-F238E27FC236}">
                <a16:creationId xmlns:a16="http://schemas.microsoft.com/office/drawing/2014/main" id="{030E308E-A6C1-B6C4-7E07-09F84928A2AE}"/>
              </a:ext>
            </a:extLst>
          </p:cNvPr>
          <p:cNvSpPr>
            <a:spLocks noGrp="1"/>
          </p:cNvSpPr>
          <p:nvPr>
            <p:ph type="dt" sz="half" idx="26"/>
          </p:nvPr>
        </p:nvSpPr>
        <p:spPr/>
        <p:txBody>
          <a:bodyPr/>
          <a:lstStyle/>
          <a:p>
            <a:endParaRPr lang="en-US" sz="800"/>
          </a:p>
        </p:txBody>
      </p:sp>
      <p:sp>
        <p:nvSpPr>
          <p:cNvPr id="49" name="Footer Placeholder 48">
            <a:extLst>
              <a:ext uri="{FF2B5EF4-FFF2-40B4-BE49-F238E27FC236}">
                <a16:creationId xmlns:a16="http://schemas.microsoft.com/office/drawing/2014/main" id="{1E835E77-831B-1080-3C81-3E1FC6E8AE92}"/>
              </a:ext>
            </a:extLst>
          </p:cNvPr>
          <p:cNvSpPr>
            <a:spLocks noGrp="1"/>
          </p:cNvSpPr>
          <p:nvPr>
            <p:ph type="ftr" sz="quarter" idx="27"/>
          </p:nvPr>
        </p:nvSpPr>
        <p:spPr/>
        <p:txBody>
          <a:bodyPr/>
          <a:lstStyle/>
          <a:p>
            <a:endParaRPr lang="en-US" sz="800"/>
          </a:p>
        </p:txBody>
      </p:sp>
      <p:sp>
        <p:nvSpPr>
          <p:cNvPr id="50" name="Slide Number Placeholder 49">
            <a:extLst>
              <a:ext uri="{FF2B5EF4-FFF2-40B4-BE49-F238E27FC236}">
                <a16:creationId xmlns:a16="http://schemas.microsoft.com/office/drawing/2014/main" id="{FEC34C47-25B2-2B13-71EC-53A4B735FA2A}"/>
              </a:ext>
            </a:extLst>
          </p:cNvPr>
          <p:cNvSpPr>
            <a:spLocks noGrp="1"/>
          </p:cNvSpPr>
          <p:nvPr>
            <p:ph type="sldNum" sz="quarter" idx="28"/>
          </p:nvPr>
        </p:nvSpPr>
        <p:spPr/>
        <p:txBody>
          <a:bodyPr/>
          <a:lstStyle/>
          <a:p>
            <a:fld id="{FD550D4C-7310-48EB-AB4A-11C1BDEC928F}" type="slidenum">
              <a:rPr lang="en-US" smtClean="0"/>
              <a:pPr/>
              <a:t>‹#›</a:t>
            </a:fld>
            <a:endParaRPr lang="en-US" sz="800"/>
          </a:p>
        </p:txBody>
      </p:sp>
      <p:sp>
        <p:nvSpPr>
          <p:cNvPr id="120" name="Rectangle: Rounded Corners 5">
            <a:extLst>
              <a:ext uri="{FF2B5EF4-FFF2-40B4-BE49-F238E27FC236}">
                <a16:creationId xmlns:a16="http://schemas.microsoft.com/office/drawing/2014/main" id="{3C9556BF-A8D0-11FC-96DF-7D110E63924F}"/>
              </a:ext>
            </a:extLst>
          </p:cNvPr>
          <p:cNvSpPr/>
          <p:nvPr/>
        </p:nvSpPr>
        <p:spPr>
          <a:xfrm>
            <a:off x="609600" y="2516957"/>
            <a:ext cx="3199402" cy="3293097"/>
          </a:xfrm>
          <a:prstGeom prst="rect">
            <a:avLst/>
          </a:prstGeom>
          <a:noFill/>
          <a:ln w="9525">
            <a:solidFill>
              <a:schemeClr val="tx1"/>
            </a:solidFill>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21" name="Rectangle: Rounded Corners 6">
            <a:extLst>
              <a:ext uri="{FF2B5EF4-FFF2-40B4-BE49-F238E27FC236}">
                <a16:creationId xmlns:a16="http://schemas.microsoft.com/office/drawing/2014/main" id="{BF1AB7D0-03BD-B059-14F4-DED0F6BBC9EA}"/>
              </a:ext>
            </a:extLst>
          </p:cNvPr>
          <p:cNvSpPr/>
          <p:nvPr/>
        </p:nvSpPr>
        <p:spPr>
          <a:xfrm>
            <a:off x="4496299" y="2516957"/>
            <a:ext cx="3199402" cy="3293097"/>
          </a:xfrm>
          <a:prstGeom prst="rect">
            <a:avLst/>
          </a:prstGeom>
          <a:noFill/>
          <a:ln w="9525">
            <a:solidFill>
              <a:schemeClr val="tx1"/>
            </a:solidFill>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22" name="Rectangle: Rounded Corners 8">
            <a:extLst>
              <a:ext uri="{FF2B5EF4-FFF2-40B4-BE49-F238E27FC236}">
                <a16:creationId xmlns:a16="http://schemas.microsoft.com/office/drawing/2014/main" id="{9B9D8742-90A2-26F1-A39A-CA9DDAE79A9F}"/>
              </a:ext>
            </a:extLst>
          </p:cNvPr>
          <p:cNvSpPr/>
          <p:nvPr/>
        </p:nvSpPr>
        <p:spPr>
          <a:xfrm>
            <a:off x="8376902" y="2516957"/>
            <a:ext cx="3199402" cy="3293097"/>
          </a:xfrm>
          <a:prstGeom prst="rect">
            <a:avLst/>
          </a:prstGeom>
          <a:noFill/>
          <a:ln w="9525">
            <a:solidFill>
              <a:schemeClr val="tx1"/>
            </a:solidFill>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6" name="Text Placeholder 15">
            <a:extLst>
              <a:ext uri="{FF2B5EF4-FFF2-40B4-BE49-F238E27FC236}">
                <a16:creationId xmlns:a16="http://schemas.microsoft.com/office/drawing/2014/main" id="{D63E43A2-78FC-83F0-DC1A-746775F98C47}"/>
              </a:ext>
            </a:extLst>
          </p:cNvPr>
          <p:cNvSpPr>
            <a:spLocks noGrp="1"/>
          </p:cNvSpPr>
          <p:nvPr>
            <p:ph type="body" sz="quarter" idx="35"/>
          </p:nvPr>
        </p:nvSpPr>
        <p:spPr>
          <a:xfrm>
            <a:off x="549275" y="1859279"/>
            <a:ext cx="11026775" cy="431483"/>
          </a:xfrm>
        </p:spPr>
        <p:txBody>
          <a:bodyPr/>
          <a:lstStyle>
            <a:lvl1pPr>
              <a:buNone/>
              <a:defRPr/>
            </a:lvl1pPr>
          </a:lstStyle>
          <a:p>
            <a:pPr lvl="0"/>
            <a:r>
              <a:rPr lang="en-US" dirty="0"/>
              <a:t>Click to edit Master text styles</a:t>
            </a:r>
          </a:p>
        </p:txBody>
      </p:sp>
      <p:sp>
        <p:nvSpPr>
          <p:cNvPr id="2" name="Title 1">
            <a:extLst>
              <a:ext uri="{FF2B5EF4-FFF2-40B4-BE49-F238E27FC236}">
                <a16:creationId xmlns:a16="http://schemas.microsoft.com/office/drawing/2014/main" id="{6B50765B-62D3-98A6-90EE-64137132D718}"/>
              </a:ext>
            </a:extLst>
          </p:cNvPr>
          <p:cNvSpPr>
            <a:spLocks noGrp="1"/>
          </p:cNvSpPr>
          <p:nvPr>
            <p:ph type="title" hasCustomPrompt="1"/>
          </p:nvPr>
        </p:nvSpPr>
        <p:spPr>
          <a:xfrm>
            <a:off x="548640" y="1376082"/>
            <a:ext cx="11027664" cy="457200"/>
          </a:xfrm>
        </p:spPr>
        <p:txBody>
          <a:bodyPr anchor="t">
            <a:normAutofit/>
          </a:bodyPr>
          <a:lstStyle>
            <a:lvl1pPr>
              <a:defRPr/>
            </a:lvl1pPr>
          </a:lstStyle>
          <a:p>
            <a:r>
              <a:rPr lang="en-US"/>
              <a:t>Click to edit master title</a:t>
            </a:r>
          </a:p>
        </p:txBody>
      </p:sp>
      <p:sp>
        <p:nvSpPr>
          <p:cNvPr id="3" name="Rectangle: Rounded Corners 5">
            <a:extLst>
              <a:ext uri="{FF2B5EF4-FFF2-40B4-BE49-F238E27FC236}">
                <a16:creationId xmlns:a16="http://schemas.microsoft.com/office/drawing/2014/main" id="{22968286-5ABD-DB52-18BA-A99A0223DEFA}"/>
              </a:ext>
            </a:extLst>
          </p:cNvPr>
          <p:cNvSpPr/>
          <p:nvPr userDrawn="1"/>
        </p:nvSpPr>
        <p:spPr>
          <a:xfrm>
            <a:off x="609600" y="2516957"/>
            <a:ext cx="3199402" cy="3293097"/>
          </a:xfrm>
          <a:prstGeom prst="rect">
            <a:avLst/>
          </a:prstGeom>
          <a:noFill/>
          <a:ln w="9525">
            <a:solidFill>
              <a:schemeClr val="tx1"/>
            </a:solidFill>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5" name="Rectangle: Rounded Corners 6">
            <a:extLst>
              <a:ext uri="{FF2B5EF4-FFF2-40B4-BE49-F238E27FC236}">
                <a16:creationId xmlns:a16="http://schemas.microsoft.com/office/drawing/2014/main" id="{CFF754D1-2370-64A6-6DAA-852F6C5BC278}"/>
              </a:ext>
            </a:extLst>
          </p:cNvPr>
          <p:cNvSpPr/>
          <p:nvPr userDrawn="1"/>
        </p:nvSpPr>
        <p:spPr>
          <a:xfrm>
            <a:off x="4496299" y="2516957"/>
            <a:ext cx="3199402" cy="3293097"/>
          </a:xfrm>
          <a:prstGeom prst="rect">
            <a:avLst/>
          </a:prstGeom>
          <a:noFill/>
          <a:ln w="9525">
            <a:solidFill>
              <a:schemeClr val="tx1"/>
            </a:solidFill>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6" name="Rectangle: Rounded Corners 8">
            <a:extLst>
              <a:ext uri="{FF2B5EF4-FFF2-40B4-BE49-F238E27FC236}">
                <a16:creationId xmlns:a16="http://schemas.microsoft.com/office/drawing/2014/main" id="{E5025F96-80C4-226F-8779-83DAF886A081}"/>
              </a:ext>
            </a:extLst>
          </p:cNvPr>
          <p:cNvSpPr/>
          <p:nvPr userDrawn="1"/>
        </p:nvSpPr>
        <p:spPr>
          <a:xfrm>
            <a:off x="8376902" y="2516957"/>
            <a:ext cx="3199402" cy="3293097"/>
          </a:xfrm>
          <a:prstGeom prst="rect">
            <a:avLst/>
          </a:prstGeom>
          <a:noFill/>
          <a:ln w="9525">
            <a:solidFill>
              <a:schemeClr val="tx1"/>
            </a:solidFill>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7" name="Content Placeholder 7">
            <a:extLst>
              <a:ext uri="{FF2B5EF4-FFF2-40B4-BE49-F238E27FC236}">
                <a16:creationId xmlns:a16="http://schemas.microsoft.com/office/drawing/2014/main" id="{8B228859-676F-56D8-2378-3CCEEA3487CB}"/>
              </a:ext>
            </a:extLst>
          </p:cNvPr>
          <p:cNvSpPr>
            <a:spLocks noGrp="1"/>
          </p:cNvSpPr>
          <p:nvPr>
            <p:ph sz="quarter" idx="24"/>
          </p:nvPr>
        </p:nvSpPr>
        <p:spPr>
          <a:xfrm>
            <a:off x="838200" y="3327236"/>
            <a:ext cx="2743200" cy="2247734"/>
          </a:xfrm>
        </p:spPr>
        <p:txBody>
          <a:bodyPr/>
          <a:lstStyle>
            <a:lvl1pPr marL="0">
              <a:lnSpc>
                <a:spcPct val="100000"/>
              </a:lnSpc>
              <a:buNone/>
              <a:defRPr sz="1400"/>
            </a:lvl1pPr>
            <a:lvl2pPr>
              <a:buNone/>
              <a:defRPr/>
            </a:lvl2pPr>
            <a:lvl3pPr>
              <a:buNone/>
              <a:defRPr/>
            </a:lvl3pPr>
            <a:lvl4pPr>
              <a:buNone/>
              <a:defRPr/>
            </a:lvl4pPr>
            <a:lvl5pPr>
              <a:buNone/>
              <a:defRPr/>
            </a:lvl5pPr>
          </a:lstStyle>
          <a:p>
            <a:pPr lvl="0"/>
            <a:r>
              <a:rPr lang="en-US" dirty="0"/>
              <a:t>Click to edit Master text styles</a:t>
            </a:r>
          </a:p>
        </p:txBody>
      </p:sp>
      <p:sp>
        <p:nvSpPr>
          <p:cNvPr id="10" name="Text Placeholder 2">
            <a:extLst>
              <a:ext uri="{FF2B5EF4-FFF2-40B4-BE49-F238E27FC236}">
                <a16:creationId xmlns:a16="http://schemas.microsoft.com/office/drawing/2014/main" id="{5F4629DB-FDB3-BEB6-F169-23BC5F03C408}"/>
              </a:ext>
            </a:extLst>
          </p:cNvPr>
          <p:cNvSpPr>
            <a:spLocks noGrp="1"/>
          </p:cNvSpPr>
          <p:nvPr>
            <p:ph type="body" idx="25"/>
          </p:nvPr>
        </p:nvSpPr>
        <p:spPr>
          <a:xfrm>
            <a:off x="838200" y="2788806"/>
            <a:ext cx="2743200" cy="520180"/>
          </a:xfrm>
        </p:spPr>
        <p:txBody>
          <a:bodyPr anchor="b">
            <a:normAutofit/>
          </a:bodyPr>
          <a:lstStyle>
            <a:lvl1pPr marL="0" indent="0">
              <a:lnSpc>
                <a:spcPct val="80000"/>
              </a:lnSpc>
              <a:buNone/>
              <a:defRPr sz="14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Content Placeholder 7">
            <a:extLst>
              <a:ext uri="{FF2B5EF4-FFF2-40B4-BE49-F238E27FC236}">
                <a16:creationId xmlns:a16="http://schemas.microsoft.com/office/drawing/2014/main" id="{CF38B8E9-0FB5-ACC1-C7CB-8654F25CB52F}"/>
              </a:ext>
            </a:extLst>
          </p:cNvPr>
          <p:cNvSpPr>
            <a:spLocks noGrp="1"/>
          </p:cNvSpPr>
          <p:nvPr>
            <p:ph sz="quarter" idx="31"/>
          </p:nvPr>
        </p:nvSpPr>
        <p:spPr>
          <a:xfrm>
            <a:off x="4724400" y="3327235"/>
            <a:ext cx="2743200" cy="2247735"/>
          </a:xfrm>
        </p:spPr>
        <p:txBody>
          <a:bodyPr/>
          <a:lstStyle>
            <a:lvl1pPr marL="0">
              <a:lnSpc>
                <a:spcPct val="100000"/>
              </a:lnSpc>
              <a:buNone/>
              <a:defRPr sz="1400"/>
            </a:lvl1pPr>
            <a:lvl2pPr>
              <a:buNone/>
              <a:defRPr/>
            </a:lvl2pPr>
            <a:lvl3pPr>
              <a:buNone/>
              <a:defRPr/>
            </a:lvl3pPr>
            <a:lvl4pPr>
              <a:buNone/>
              <a:defRPr/>
            </a:lvl4pPr>
            <a:lvl5pPr>
              <a:buNone/>
              <a:defRPr/>
            </a:lvl5pPr>
          </a:lstStyle>
          <a:p>
            <a:pPr lvl="0"/>
            <a:r>
              <a:rPr lang="en-US" dirty="0"/>
              <a:t>Click to edit Master text styles</a:t>
            </a:r>
          </a:p>
        </p:txBody>
      </p:sp>
      <p:sp>
        <p:nvSpPr>
          <p:cNvPr id="12" name="Text Placeholder 2">
            <a:extLst>
              <a:ext uri="{FF2B5EF4-FFF2-40B4-BE49-F238E27FC236}">
                <a16:creationId xmlns:a16="http://schemas.microsoft.com/office/drawing/2014/main" id="{2BCCF3BA-81FF-B656-1296-0341CB9BF5E9}"/>
              </a:ext>
            </a:extLst>
          </p:cNvPr>
          <p:cNvSpPr>
            <a:spLocks noGrp="1"/>
          </p:cNvSpPr>
          <p:nvPr>
            <p:ph type="body" idx="32"/>
          </p:nvPr>
        </p:nvSpPr>
        <p:spPr>
          <a:xfrm>
            <a:off x="4724400" y="2788806"/>
            <a:ext cx="2743200" cy="520180"/>
          </a:xfrm>
        </p:spPr>
        <p:txBody>
          <a:bodyPr anchor="b">
            <a:normAutofit/>
          </a:bodyPr>
          <a:lstStyle>
            <a:lvl1pPr marL="0" indent="0">
              <a:lnSpc>
                <a:spcPct val="80000"/>
              </a:lnSpc>
              <a:buNone/>
              <a:defRPr sz="14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3" name="Content Placeholder 7">
            <a:extLst>
              <a:ext uri="{FF2B5EF4-FFF2-40B4-BE49-F238E27FC236}">
                <a16:creationId xmlns:a16="http://schemas.microsoft.com/office/drawing/2014/main" id="{E7C83AAD-F27A-2C02-8F21-9529C601B1C6}"/>
              </a:ext>
            </a:extLst>
          </p:cNvPr>
          <p:cNvSpPr>
            <a:spLocks noGrp="1"/>
          </p:cNvSpPr>
          <p:nvPr>
            <p:ph sz="quarter" idx="33"/>
          </p:nvPr>
        </p:nvSpPr>
        <p:spPr>
          <a:xfrm>
            <a:off x="8610600" y="3327236"/>
            <a:ext cx="2743200" cy="2247734"/>
          </a:xfrm>
        </p:spPr>
        <p:txBody>
          <a:bodyPr/>
          <a:lstStyle>
            <a:lvl1pPr marL="0">
              <a:lnSpc>
                <a:spcPct val="100000"/>
              </a:lnSpc>
              <a:buNone/>
              <a:defRPr sz="1400"/>
            </a:lvl1pPr>
            <a:lvl2pPr>
              <a:buNone/>
              <a:defRPr/>
            </a:lvl2pPr>
            <a:lvl3pPr>
              <a:buNone/>
              <a:defRPr/>
            </a:lvl3pPr>
            <a:lvl4pPr>
              <a:buNone/>
              <a:defRPr/>
            </a:lvl4pPr>
            <a:lvl5pPr>
              <a:buNone/>
              <a:defRPr/>
            </a:lvl5pPr>
          </a:lstStyle>
          <a:p>
            <a:pPr lvl="0"/>
            <a:r>
              <a:rPr lang="en-US" dirty="0"/>
              <a:t>Click to edit Master text styles</a:t>
            </a:r>
          </a:p>
        </p:txBody>
      </p:sp>
      <p:sp>
        <p:nvSpPr>
          <p:cNvPr id="14" name="Text Placeholder 2">
            <a:extLst>
              <a:ext uri="{FF2B5EF4-FFF2-40B4-BE49-F238E27FC236}">
                <a16:creationId xmlns:a16="http://schemas.microsoft.com/office/drawing/2014/main" id="{33CEE871-E6DE-8831-B070-4B654D6B5196}"/>
              </a:ext>
            </a:extLst>
          </p:cNvPr>
          <p:cNvSpPr>
            <a:spLocks noGrp="1"/>
          </p:cNvSpPr>
          <p:nvPr>
            <p:ph type="body" idx="34"/>
          </p:nvPr>
        </p:nvSpPr>
        <p:spPr>
          <a:xfrm>
            <a:off x="8610600" y="2788806"/>
            <a:ext cx="2743200" cy="520180"/>
          </a:xfrm>
        </p:spPr>
        <p:txBody>
          <a:bodyPr anchor="b">
            <a:normAutofit/>
          </a:bodyPr>
          <a:lstStyle>
            <a:lvl1pPr marL="0" indent="0">
              <a:lnSpc>
                <a:spcPct val="80000"/>
              </a:lnSpc>
              <a:buNone/>
              <a:defRPr sz="14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60977953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Conclusion">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2090F12-5CCC-C657-0C83-B26C77C9AB7B}"/>
              </a:ext>
            </a:extLst>
          </p:cNvPr>
          <p:cNvSpPr>
            <a:spLocks noGrp="1"/>
          </p:cNvSpPr>
          <p:nvPr>
            <p:ph type="dt" sz="half" idx="14"/>
          </p:nvPr>
        </p:nvSpPr>
        <p:spPr/>
        <p:txBody>
          <a:bodyPr/>
          <a:lstStyle/>
          <a:p>
            <a:endParaRPr lang="en-US" sz="800"/>
          </a:p>
        </p:txBody>
      </p:sp>
      <p:sp>
        <p:nvSpPr>
          <p:cNvPr id="7" name="Footer Placeholder 6">
            <a:extLst>
              <a:ext uri="{FF2B5EF4-FFF2-40B4-BE49-F238E27FC236}">
                <a16:creationId xmlns:a16="http://schemas.microsoft.com/office/drawing/2014/main" id="{DD371F61-0FD0-94CB-CA8D-A94867128077}"/>
              </a:ext>
            </a:extLst>
          </p:cNvPr>
          <p:cNvSpPr>
            <a:spLocks noGrp="1"/>
          </p:cNvSpPr>
          <p:nvPr>
            <p:ph type="ftr" sz="quarter" idx="15"/>
          </p:nvPr>
        </p:nvSpPr>
        <p:spPr/>
        <p:txBody>
          <a:bodyPr/>
          <a:lstStyle/>
          <a:p>
            <a:endParaRPr lang="en-US" sz="800"/>
          </a:p>
        </p:txBody>
      </p:sp>
      <p:sp>
        <p:nvSpPr>
          <p:cNvPr id="9" name="Slide Number Placeholder 8">
            <a:extLst>
              <a:ext uri="{FF2B5EF4-FFF2-40B4-BE49-F238E27FC236}">
                <a16:creationId xmlns:a16="http://schemas.microsoft.com/office/drawing/2014/main" id="{1B02B71D-662A-5548-C3C2-801EBFC11E0A}"/>
              </a:ext>
            </a:extLst>
          </p:cNvPr>
          <p:cNvSpPr>
            <a:spLocks noGrp="1"/>
          </p:cNvSpPr>
          <p:nvPr>
            <p:ph type="sldNum" sz="quarter" idx="16"/>
          </p:nvPr>
        </p:nvSpPr>
        <p:spPr/>
        <p:txBody>
          <a:bodyPr/>
          <a:lstStyle/>
          <a:p>
            <a:fld id="{FD550D4C-7310-48EB-AB4A-11C1BDEC928F}" type="slidenum">
              <a:rPr lang="en-US" smtClean="0"/>
              <a:pPr/>
              <a:t>‹#›</a:t>
            </a:fld>
            <a:endParaRPr lang="en-US" sz="800"/>
          </a:p>
        </p:txBody>
      </p:sp>
      <p:sp>
        <p:nvSpPr>
          <p:cNvPr id="4" name="Title 1">
            <a:extLst>
              <a:ext uri="{FF2B5EF4-FFF2-40B4-BE49-F238E27FC236}">
                <a16:creationId xmlns:a16="http://schemas.microsoft.com/office/drawing/2014/main" id="{1D3365BE-28E8-68F5-0157-20330174D6D4}"/>
              </a:ext>
            </a:extLst>
          </p:cNvPr>
          <p:cNvSpPr>
            <a:spLocks noGrp="1"/>
          </p:cNvSpPr>
          <p:nvPr>
            <p:ph type="title"/>
          </p:nvPr>
        </p:nvSpPr>
        <p:spPr>
          <a:xfrm>
            <a:off x="548640" y="3962400"/>
            <a:ext cx="10972800" cy="762000"/>
          </a:xfrm>
        </p:spPr>
        <p:txBody>
          <a:bodyPr anchor="b">
            <a:normAutofit/>
          </a:bodyPr>
          <a:lstStyle>
            <a:lvl1pPr>
              <a:defRPr sz="2400">
                <a:solidFill>
                  <a:schemeClr val="tx1"/>
                </a:solidFill>
              </a:defRPr>
            </a:lvl1pPr>
          </a:lstStyle>
          <a:p>
            <a:r>
              <a:rPr lang="en-US" dirty="0"/>
              <a:t>Click to edit Master title style</a:t>
            </a:r>
          </a:p>
        </p:txBody>
      </p:sp>
      <p:sp>
        <p:nvSpPr>
          <p:cNvPr id="12" name="Picture Placeholder 11">
            <a:extLst>
              <a:ext uri="{FF2B5EF4-FFF2-40B4-BE49-F238E27FC236}">
                <a16:creationId xmlns:a16="http://schemas.microsoft.com/office/drawing/2014/main" id="{E6780687-7A4E-25E1-0FED-F648FF19E6D3}"/>
              </a:ext>
            </a:extLst>
          </p:cNvPr>
          <p:cNvSpPr>
            <a:spLocks noGrp="1"/>
          </p:cNvSpPr>
          <p:nvPr>
            <p:ph type="pic" sz="quarter" idx="18"/>
          </p:nvPr>
        </p:nvSpPr>
        <p:spPr>
          <a:xfrm>
            <a:off x="612775" y="1371600"/>
            <a:ext cx="10972800" cy="2286002"/>
          </a:xfrm>
          <a:blipFill>
            <a:blip r:embed="rId2" cstate="email">
              <a:alphaModFix amt="60000"/>
              <a:extLst>
                <a:ext uri="{28A0092B-C50C-407E-A947-70E740481C1C}">
                  <a14:useLocalDpi xmlns:a14="http://schemas.microsoft.com/office/drawing/2010/main"/>
                </a:ext>
              </a:extLst>
            </a:blip>
            <a:stretch>
              <a:fillRect/>
            </a:stretch>
          </a:blipFill>
        </p:spPr>
        <p:txBody>
          <a:bodyPr/>
          <a:lstStyle/>
          <a:p>
            <a:r>
              <a:rPr lang="en-US"/>
              <a:t>Click icon to add picture</a:t>
            </a:r>
          </a:p>
        </p:txBody>
      </p:sp>
      <p:sp>
        <p:nvSpPr>
          <p:cNvPr id="6" name="Text Placeholder 2">
            <a:extLst>
              <a:ext uri="{FF2B5EF4-FFF2-40B4-BE49-F238E27FC236}">
                <a16:creationId xmlns:a16="http://schemas.microsoft.com/office/drawing/2014/main" id="{9720266C-6501-83E0-C6C4-375DC07D5564}"/>
              </a:ext>
            </a:extLst>
          </p:cNvPr>
          <p:cNvSpPr>
            <a:spLocks noGrp="1"/>
          </p:cNvSpPr>
          <p:nvPr>
            <p:ph type="body" idx="24"/>
          </p:nvPr>
        </p:nvSpPr>
        <p:spPr>
          <a:xfrm>
            <a:off x="548640" y="4800600"/>
            <a:ext cx="4572000" cy="368809"/>
          </a:xfrm>
        </p:spPr>
        <p:txBody>
          <a:bodyPr anchor="b">
            <a:normAutofit/>
          </a:bodyPr>
          <a:lstStyle>
            <a:lvl1pPr marL="0" indent="0">
              <a:lnSpc>
                <a:spcPct val="80000"/>
              </a:lnSpc>
              <a:buNone/>
              <a:defRPr sz="12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3" name="Text Placeholder 12">
            <a:extLst>
              <a:ext uri="{FF2B5EF4-FFF2-40B4-BE49-F238E27FC236}">
                <a16:creationId xmlns:a16="http://schemas.microsoft.com/office/drawing/2014/main" id="{92C95BCA-BFA4-DE4F-C9FC-4A7A3F635A62}"/>
              </a:ext>
            </a:extLst>
          </p:cNvPr>
          <p:cNvSpPr>
            <a:spLocks noGrp="1"/>
          </p:cNvSpPr>
          <p:nvPr>
            <p:ph type="body" sz="quarter" idx="27"/>
          </p:nvPr>
        </p:nvSpPr>
        <p:spPr>
          <a:xfrm>
            <a:off x="548640" y="5184648"/>
            <a:ext cx="4572000" cy="685800"/>
          </a:xfrm>
        </p:spPr>
        <p:txBody>
          <a:bodyPr>
            <a:normAutofit/>
          </a:bodyPr>
          <a:lstStyle>
            <a:lvl1pPr marL="0" indent="0">
              <a:spcBef>
                <a:spcPts val="0"/>
              </a:spcBef>
              <a:spcAft>
                <a:spcPts val="0"/>
              </a:spcAft>
              <a:buNone/>
              <a:defRPr sz="1200"/>
            </a:lvl1pPr>
          </a:lstStyle>
          <a:p>
            <a:pPr lvl="0"/>
            <a:r>
              <a:rPr lang="en-US" dirty="0"/>
              <a:t>Click to edit Master text styles</a:t>
            </a:r>
          </a:p>
        </p:txBody>
      </p:sp>
      <p:sp>
        <p:nvSpPr>
          <p:cNvPr id="10" name="Text Placeholder 2">
            <a:extLst>
              <a:ext uri="{FF2B5EF4-FFF2-40B4-BE49-F238E27FC236}">
                <a16:creationId xmlns:a16="http://schemas.microsoft.com/office/drawing/2014/main" id="{2720EF37-1A51-05A4-BB97-674336EBE8FC}"/>
              </a:ext>
            </a:extLst>
          </p:cNvPr>
          <p:cNvSpPr>
            <a:spLocks noGrp="1"/>
          </p:cNvSpPr>
          <p:nvPr>
            <p:ph type="body" idx="26"/>
          </p:nvPr>
        </p:nvSpPr>
        <p:spPr>
          <a:xfrm>
            <a:off x="5669280" y="4800600"/>
            <a:ext cx="4572000" cy="368809"/>
          </a:xfrm>
        </p:spPr>
        <p:txBody>
          <a:bodyPr anchor="b">
            <a:normAutofit/>
          </a:bodyPr>
          <a:lstStyle>
            <a:lvl1pPr marL="0" indent="0">
              <a:lnSpc>
                <a:spcPct val="80000"/>
              </a:lnSpc>
              <a:buNone/>
              <a:defRPr sz="12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6" name="Text Placeholder 12">
            <a:extLst>
              <a:ext uri="{FF2B5EF4-FFF2-40B4-BE49-F238E27FC236}">
                <a16:creationId xmlns:a16="http://schemas.microsoft.com/office/drawing/2014/main" id="{94B5913B-7C0C-1497-F994-0F17E3B2FDFE}"/>
              </a:ext>
            </a:extLst>
          </p:cNvPr>
          <p:cNvSpPr>
            <a:spLocks noGrp="1"/>
          </p:cNvSpPr>
          <p:nvPr>
            <p:ph type="body" sz="quarter" idx="28"/>
          </p:nvPr>
        </p:nvSpPr>
        <p:spPr>
          <a:xfrm>
            <a:off x="5669280" y="5184648"/>
            <a:ext cx="4572000" cy="685800"/>
          </a:xfrm>
        </p:spPr>
        <p:txBody>
          <a:bodyPr>
            <a:normAutofit/>
          </a:bodyPr>
          <a:lstStyle>
            <a:lvl1pPr marL="0" indent="0">
              <a:spcBef>
                <a:spcPts val="0"/>
              </a:spcBef>
              <a:spcAft>
                <a:spcPts val="0"/>
              </a:spcAft>
              <a:buNone/>
              <a:defRPr sz="1200"/>
            </a:lvl1pPr>
          </a:lstStyle>
          <a:p>
            <a:pPr lvl="0"/>
            <a:r>
              <a:rPr lang="en-US" dirty="0"/>
              <a:t>Click to edit Master text styles</a:t>
            </a:r>
          </a:p>
        </p:txBody>
      </p:sp>
    </p:spTree>
    <p:extLst>
      <p:ext uri="{BB962C8B-B14F-4D97-AF65-F5344CB8AC3E}">
        <p14:creationId xmlns:p14="http://schemas.microsoft.com/office/powerpoint/2010/main" val="194750800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cSld name="Thank You">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A919B-2E51-7CAF-05FE-95F570619A87}"/>
              </a:ext>
            </a:extLst>
          </p:cNvPr>
          <p:cNvSpPr>
            <a:spLocks noGrp="1"/>
          </p:cNvSpPr>
          <p:nvPr>
            <p:ph type="title"/>
          </p:nvPr>
        </p:nvSpPr>
        <p:spPr>
          <a:xfrm>
            <a:off x="548640" y="1371600"/>
            <a:ext cx="7541797" cy="4419600"/>
          </a:xfrm>
          <a:ln>
            <a:noFill/>
          </a:ln>
        </p:spPr>
        <p:txBody>
          <a:bodyPr anchor="t">
            <a:noAutofit/>
          </a:bodyPr>
          <a:lstStyle>
            <a:lvl1pPr>
              <a:defRPr sz="15600">
                <a:ln>
                  <a:solidFill>
                    <a:srgbClr val="D2CABB"/>
                  </a:solidFill>
                </a:ln>
                <a:noFill/>
              </a:defRPr>
            </a:lvl1pPr>
          </a:lstStyle>
          <a:p>
            <a:r>
              <a:rPr lang="en-US"/>
              <a:t>Click to edit Master title style</a:t>
            </a:r>
          </a:p>
        </p:txBody>
      </p:sp>
      <p:sp>
        <p:nvSpPr>
          <p:cNvPr id="6" name="Date Placeholder 5">
            <a:extLst>
              <a:ext uri="{FF2B5EF4-FFF2-40B4-BE49-F238E27FC236}">
                <a16:creationId xmlns:a16="http://schemas.microsoft.com/office/drawing/2014/main" id="{261668F9-5691-736E-B400-A4BF85C18C6C}"/>
              </a:ext>
            </a:extLst>
          </p:cNvPr>
          <p:cNvSpPr>
            <a:spLocks noGrp="1"/>
          </p:cNvSpPr>
          <p:nvPr>
            <p:ph type="dt" sz="half" idx="10"/>
          </p:nvPr>
        </p:nvSpPr>
        <p:spPr/>
        <p:txBody>
          <a:bodyPr/>
          <a:lstStyle/>
          <a:p>
            <a:endParaRPr lang="en-US" sz="800"/>
          </a:p>
        </p:txBody>
      </p:sp>
      <p:sp>
        <p:nvSpPr>
          <p:cNvPr id="8" name="Footer Placeholder 7">
            <a:extLst>
              <a:ext uri="{FF2B5EF4-FFF2-40B4-BE49-F238E27FC236}">
                <a16:creationId xmlns:a16="http://schemas.microsoft.com/office/drawing/2014/main" id="{C2512753-7602-CACF-635A-07C782D172E8}"/>
              </a:ext>
            </a:extLst>
          </p:cNvPr>
          <p:cNvSpPr>
            <a:spLocks noGrp="1"/>
          </p:cNvSpPr>
          <p:nvPr>
            <p:ph type="ftr" sz="quarter" idx="11"/>
          </p:nvPr>
        </p:nvSpPr>
        <p:spPr/>
        <p:txBody>
          <a:bodyPr/>
          <a:lstStyle/>
          <a:p>
            <a:endParaRPr lang="en-US" sz="800"/>
          </a:p>
        </p:txBody>
      </p:sp>
      <p:sp>
        <p:nvSpPr>
          <p:cNvPr id="11" name="Slide Number Placeholder 10">
            <a:extLst>
              <a:ext uri="{FF2B5EF4-FFF2-40B4-BE49-F238E27FC236}">
                <a16:creationId xmlns:a16="http://schemas.microsoft.com/office/drawing/2014/main" id="{A913C6ED-B03C-95FB-C0AE-0E9FBBFE39D1}"/>
              </a:ext>
            </a:extLst>
          </p:cNvPr>
          <p:cNvSpPr>
            <a:spLocks noGrp="1"/>
          </p:cNvSpPr>
          <p:nvPr>
            <p:ph type="sldNum" sz="quarter" idx="12"/>
          </p:nvPr>
        </p:nvSpPr>
        <p:spPr/>
        <p:txBody>
          <a:bodyPr/>
          <a:lstStyle/>
          <a:p>
            <a:fld id="{FD550D4C-7310-48EB-AB4A-11C1BDEC928F}" type="slidenum">
              <a:rPr lang="en-US" smtClean="0"/>
              <a:pPr/>
              <a:t>‹#›</a:t>
            </a:fld>
            <a:endParaRPr lang="en-US" sz="800"/>
          </a:p>
        </p:txBody>
      </p:sp>
      <p:sp>
        <p:nvSpPr>
          <p:cNvPr id="13" name="Content Placeholder 6">
            <a:extLst>
              <a:ext uri="{FF2B5EF4-FFF2-40B4-BE49-F238E27FC236}">
                <a16:creationId xmlns:a16="http://schemas.microsoft.com/office/drawing/2014/main" id="{F4ABF6FE-E8AD-0416-8EDD-E66AD4972F51}"/>
              </a:ext>
            </a:extLst>
          </p:cNvPr>
          <p:cNvSpPr>
            <a:spLocks noGrp="1"/>
          </p:cNvSpPr>
          <p:nvPr>
            <p:ph sz="quarter" idx="14"/>
          </p:nvPr>
        </p:nvSpPr>
        <p:spPr>
          <a:xfrm>
            <a:off x="8154444" y="3516682"/>
            <a:ext cx="3429000" cy="2362200"/>
          </a:xfrm>
        </p:spPr>
        <p:txBody>
          <a:bodyPr anchor="b">
            <a:normAutofit/>
          </a:bodyPr>
          <a:lstStyle>
            <a:lvl1pPr marL="0" indent="0">
              <a:buNone/>
              <a:defRPr sz="1400" b="1" cap="all" baseline="0">
                <a:solidFill>
                  <a:schemeClr val="tx1"/>
                </a:solidFill>
              </a:defRPr>
            </a:lvl1pPr>
            <a:lvl2pPr marL="228600" indent="0">
              <a:buNone/>
              <a:defRPr sz="1400" b="1" cap="all" baseline="0">
                <a:solidFill>
                  <a:schemeClr val="tx1"/>
                </a:solidFill>
              </a:defRPr>
            </a:lvl2pPr>
            <a:lvl3pPr marL="457200" indent="0">
              <a:buNone/>
              <a:defRPr sz="1400" b="1" cap="all" baseline="0">
                <a:solidFill>
                  <a:schemeClr val="tx1"/>
                </a:solidFill>
              </a:defRPr>
            </a:lvl3pPr>
            <a:lvl4pPr marL="685800" indent="0">
              <a:buNone/>
              <a:defRPr sz="1400" b="1" cap="all" baseline="0">
                <a:solidFill>
                  <a:schemeClr val="tx1"/>
                </a:solidFill>
              </a:defRPr>
            </a:lvl4pPr>
            <a:lvl5pPr marL="914400" indent="0">
              <a:buNone/>
              <a:defRPr sz="1400" b="1" cap="all" baseline="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5310444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cSld name="Conclusion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78871" y="706305"/>
            <a:ext cx="6370507" cy="1842020"/>
          </a:xfrm>
        </p:spPr>
        <p:txBody>
          <a:bodyPr anchor="b">
            <a:noAutofit/>
          </a:bodyPr>
          <a:lstStyle>
            <a:lvl1pPr>
              <a:defRPr sz="2800"/>
            </a:lvl1pPr>
          </a:lstStyle>
          <a:p>
            <a:r>
              <a:rPr lang="en-US"/>
              <a:t>Click to edit Master title style</a:t>
            </a:r>
          </a:p>
        </p:txBody>
      </p:sp>
      <p:sp>
        <p:nvSpPr>
          <p:cNvPr id="7" name="Content Placeholder 6">
            <a:extLst>
              <a:ext uri="{FF2B5EF4-FFF2-40B4-BE49-F238E27FC236}">
                <a16:creationId xmlns:a16="http://schemas.microsoft.com/office/drawing/2014/main" id="{053FFEDA-E57B-DF13-2394-A1514E15F85A}"/>
              </a:ext>
            </a:extLst>
          </p:cNvPr>
          <p:cNvSpPr>
            <a:spLocks noGrp="1"/>
          </p:cNvSpPr>
          <p:nvPr>
            <p:ph sz="quarter" idx="14"/>
          </p:nvPr>
        </p:nvSpPr>
        <p:spPr>
          <a:xfrm>
            <a:off x="678871" y="2701660"/>
            <a:ext cx="6370507" cy="2325557"/>
          </a:xfrm>
        </p:spPr>
        <p:txBody>
          <a:bodyPr>
            <a:normAutofit/>
          </a:bodyPr>
          <a:lstStyle>
            <a:lvl1pPr marL="0" indent="0">
              <a:buNone/>
              <a:defRPr sz="1800"/>
            </a:lvl1pPr>
            <a:lvl2pPr marL="228600" indent="0">
              <a:buNone/>
              <a:defRPr sz="1600"/>
            </a:lvl2pPr>
            <a:lvl3pPr marL="457200" indent="0">
              <a:buNone/>
              <a:defRPr sz="1400"/>
            </a:lvl3pPr>
            <a:lvl4pPr marL="685800" indent="0">
              <a:buNone/>
              <a:defRPr sz="1400"/>
            </a:lvl4pPr>
            <a:lvl5pPr marL="914400" indent="0">
              <a:buNone/>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3">
            <a:extLst>
              <a:ext uri="{FF2B5EF4-FFF2-40B4-BE49-F238E27FC236}">
                <a16:creationId xmlns:a16="http://schemas.microsoft.com/office/drawing/2014/main" id="{09DDBCCE-CCAB-448A-1E13-595ADE9E2A88}"/>
              </a:ext>
            </a:extLst>
          </p:cNvPr>
          <p:cNvSpPr>
            <a:spLocks noGrp="1"/>
          </p:cNvSpPr>
          <p:nvPr>
            <p:ph type="dt" sz="half" idx="2"/>
          </p:nvPr>
        </p:nvSpPr>
        <p:spPr>
          <a:xfrm>
            <a:off x="6181252" y="6343955"/>
            <a:ext cx="2202644" cy="365125"/>
          </a:xfrm>
          <a:prstGeom prst="rect">
            <a:avLst/>
          </a:prstGeom>
        </p:spPr>
        <p:txBody>
          <a:bodyPr vert="horz" lIns="91440" tIns="45720" rIns="91440" bIns="45720" rtlCol="0" anchor="ctr"/>
          <a:lstStyle>
            <a:lvl1pPr algn="ctr">
              <a:defRPr sz="900">
                <a:solidFill>
                  <a:schemeClr val="tx1"/>
                </a:solidFill>
              </a:defRPr>
            </a:lvl1pPr>
          </a:lstStyle>
          <a:p>
            <a:pPr algn="ctr"/>
            <a:endParaRPr lang="en-US"/>
          </a:p>
        </p:txBody>
      </p:sp>
      <p:sp>
        <p:nvSpPr>
          <p:cNvPr id="11" name="Slide Number Placeholder 5">
            <a:extLst>
              <a:ext uri="{FF2B5EF4-FFF2-40B4-BE49-F238E27FC236}">
                <a16:creationId xmlns:a16="http://schemas.microsoft.com/office/drawing/2014/main" id="{02C093BF-07F3-517D-599F-4A80C3D441E7}"/>
              </a:ext>
            </a:extLst>
          </p:cNvPr>
          <p:cNvSpPr>
            <a:spLocks noGrp="1"/>
          </p:cNvSpPr>
          <p:nvPr>
            <p:ph type="sldNum" sz="quarter" idx="4"/>
          </p:nvPr>
        </p:nvSpPr>
        <p:spPr>
          <a:xfrm>
            <a:off x="11147097" y="6343955"/>
            <a:ext cx="357412" cy="365125"/>
          </a:xfrm>
          <a:prstGeom prst="rect">
            <a:avLst/>
          </a:prstGeom>
        </p:spPr>
        <p:txBody>
          <a:bodyPr vert="horz" lIns="91440" tIns="45720" rIns="91440" bIns="45720" rtlCol="0" anchor="ctr"/>
          <a:lstStyle>
            <a:lvl1pPr algn="r">
              <a:defRPr sz="900">
                <a:solidFill>
                  <a:schemeClr val="tx1"/>
                </a:solidFill>
              </a:defRPr>
            </a:lvl1pPr>
          </a:lstStyle>
          <a:p>
            <a:fld id="{AEAA3239-9EA4-4A65-A281-97F994456D9F}" type="slidenum">
              <a:rPr lang="en-US" smtClean="0"/>
              <a:pPr/>
              <a:t>‹#›</a:t>
            </a:fld>
            <a:endParaRPr lang="en-US" sz="900"/>
          </a:p>
        </p:txBody>
      </p:sp>
    </p:spTree>
    <p:extLst>
      <p:ext uri="{BB962C8B-B14F-4D97-AF65-F5344CB8AC3E}">
        <p14:creationId xmlns:p14="http://schemas.microsoft.com/office/powerpoint/2010/main" val="121515760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1_Conclusion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053FFEDA-E57B-DF13-2394-A1514E15F85A}"/>
              </a:ext>
            </a:extLst>
          </p:cNvPr>
          <p:cNvSpPr>
            <a:spLocks noGrp="1"/>
          </p:cNvSpPr>
          <p:nvPr>
            <p:ph sz="quarter" idx="14"/>
          </p:nvPr>
        </p:nvSpPr>
        <p:spPr>
          <a:xfrm>
            <a:off x="678871" y="2701660"/>
            <a:ext cx="6370507" cy="2325557"/>
          </a:xfrm>
        </p:spPr>
        <p:txBody>
          <a:bodyPr>
            <a:normAutofit/>
          </a:bodyPr>
          <a:lstStyle>
            <a:lvl1pPr marL="0" indent="0">
              <a:buNone/>
              <a:defRPr sz="1800"/>
            </a:lvl1pPr>
            <a:lvl2pPr marL="228600" indent="0">
              <a:buNone/>
              <a:defRPr sz="1600"/>
            </a:lvl2pPr>
            <a:lvl3pPr marL="457200" indent="0">
              <a:buNone/>
              <a:defRPr sz="1400"/>
            </a:lvl3pPr>
            <a:lvl4pPr marL="685800" indent="0">
              <a:buNone/>
              <a:defRPr sz="1400"/>
            </a:lvl4pPr>
            <a:lvl5pPr marL="914400" indent="0">
              <a:buNone/>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3">
            <a:extLst>
              <a:ext uri="{FF2B5EF4-FFF2-40B4-BE49-F238E27FC236}">
                <a16:creationId xmlns:a16="http://schemas.microsoft.com/office/drawing/2014/main" id="{09DDBCCE-CCAB-448A-1E13-595ADE9E2A88}"/>
              </a:ext>
            </a:extLst>
          </p:cNvPr>
          <p:cNvSpPr>
            <a:spLocks noGrp="1"/>
          </p:cNvSpPr>
          <p:nvPr>
            <p:ph type="dt" sz="half" idx="2"/>
          </p:nvPr>
        </p:nvSpPr>
        <p:spPr>
          <a:xfrm>
            <a:off x="6181252" y="6343955"/>
            <a:ext cx="2202644" cy="365125"/>
          </a:xfrm>
          <a:prstGeom prst="rect">
            <a:avLst/>
          </a:prstGeom>
        </p:spPr>
        <p:txBody>
          <a:bodyPr vert="horz" lIns="91440" tIns="45720" rIns="91440" bIns="45720" rtlCol="0" anchor="ctr"/>
          <a:lstStyle>
            <a:lvl1pPr algn="ctr">
              <a:defRPr sz="900">
                <a:solidFill>
                  <a:schemeClr val="tx1"/>
                </a:solidFill>
              </a:defRPr>
            </a:lvl1pPr>
          </a:lstStyle>
          <a:p>
            <a:pPr algn="ctr"/>
            <a:endParaRPr lang="en-US"/>
          </a:p>
        </p:txBody>
      </p:sp>
      <p:sp>
        <p:nvSpPr>
          <p:cNvPr id="11" name="Slide Number Placeholder 5">
            <a:extLst>
              <a:ext uri="{FF2B5EF4-FFF2-40B4-BE49-F238E27FC236}">
                <a16:creationId xmlns:a16="http://schemas.microsoft.com/office/drawing/2014/main" id="{02C093BF-07F3-517D-599F-4A80C3D441E7}"/>
              </a:ext>
            </a:extLst>
          </p:cNvPr>
          <p:cNvSpPr>
            <a:spLocks noGrp="1"/>
          </p:cNvSpPr>
          <p:nvPr>
            <p:ph type="sldNum" sz="quarter" idx="4"/>
          </p:nvPr>
        </p:nvSpPr>
        <p:spPr>
          <a:xfrm>
            <a:off x="11147097" y="6343955"/>
            <a:ext cx="357412" cy="365125"/>
          </a:xfrm>
          <a:prstGeom prst="rect">
            <a:avLst/>
          </a:prstGeom>
        </p:spPr>
        <p:txBody>
          <a:bodyPr vert="horz" lIns="91440" tIns="45720" rIns="91440" bIns="45720" rtlCol="0" anchor="ctr"/>
          <a:lstStyle>
            <a:lvl1pPr algn="r">
              <a:defRPr sz="900">
                <a:solidFill>
                  <a:schemeClr val="tx1"/>
                </a:solidFill>
              </a:defRPr>
            </a:lvl1pPr>
          </a:lstStyle>
          <a:p>
            <a:fld id="{AEAA3239-9EA4-4A65-A281-97F994456D9F}" type="slidenum">
              <a:rPr lang="en-US" smtClean="0"/>
              <a:pPr/>
              <a:t>‹#›</a:t>
            </a:fld>
            <a:endParaRPr lang="en-US" sz="900"/>
          </a:p>
        </p:txBody>
      </p:sp>
      <p:sp>
        <p:nvSpPr>
          <p:cNvPr id="4" name="Title 1">
            <a:extLst>
              <a:ext uri="{FF2B5EF4-FFF2-40B4-BE49-F238E27FC236}">
                <a16:creationId xmlns:a16="http://schemas.microsoft.com/office/drawing/2014/main" id="{8FC8063D-5FA4-E49D-4049-4BADB39F7EAC}"/>
              </a:ext>
            </a:extLst>
          </p:cNvPr>
          <p:cNvSpPr>
            <a:spLocks noGrp="1"/>
          </p:cNvSpPr>
          <p:nvPr>
            <p:ph type="title"/>
          </p:nvPr>
        </p:nvSpPr>
        <p:spPr>
          <a:xfrm>
            <a:off x="678871" y="382044"/>
            <a:ext cx="10834258" cy="2536520"/>
          </a:xfrm>
          <a:ln>
            <a:noFill/>
          </a:ln>
        </p:spPr>
        <p:txBody>
          <a:bodyPr anchor="t">
            <a:noAutofit/>
          </a:bodyPr>
          <a:lstStyle>
            <a:lvl1pPr>
              <a:defRPr sz="12000">
                <a:ln>
                  <a:noFill/>
                </a:ln>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39555084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Section Header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hasCustomPrompt="1"/>
          </p:nvPr>
        </p:nvSpPr>
        <p:spPr>
          <a:xfrm>
            <a:off x="2161514" y="2476500"/>
            <a:ext cx="7868972" cy="1905000"/>
          </a:xfrm>
        </p:spPr>
        <p:txBody>
          <a:bodyPr vert="horz" lIns="91440" tIns="45720" rIns="91440" bIns="45720" rtlCol="0" anchor="ctr">
            <a:normAutofit/>
          </a:bodyPr>
          <a:lstStyle>
            <a:lvl1pPr algn="ctr">
              <a:defRPr lang="en-US" sz="2800" dirty="0"/>
            </a:lvl1pPr>
          </a:lstStyle>
          <a:p>
            <a:pPr lvl="0"/>
            <a:r>
              <a:rPr lang="en-US"/>
              <a:t>Section Header</a:t>
            </a:r>
          </a:p>
        </p:txBody>
      </p:sp>
    </p:spTree>
    <p:extLst>
      <p:ext uri="{BB962C8B-B14F-4D97-AF65-F5344CB8AC3E}">
        <p14:creationId xmlns:p14="http://schemas.microsoft.com/office/powerpoint/2010/main" val="297436638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cSld name="Content 7">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85798" y="685799"/>
            <a:ext cx="3276601" cy="5477257"/>
          </a:xfrm>
        </p:spPr>
        <p:txBody>
          <a:bodyPr anchor="t">
            <a:normAutofit/>
          </a:bodyPr>
          <a:lstStyle>
            <a:lvl1pPr>
              <a:defRPr sz="2400"/>
            </a:lvl1pPr>
          </a:lstStyle>
          <a:p>
            <a:r>
              <a:rPr lang="en-US" dirty="0"/>
              <a:t>Click to edit Master title style</a:t>
            </a:r>
          </a:p>
        </p:txBody>
      </p:sp>
      <p:sp>
        <p:nvSpPr>
          <p:cNvPr id="8" name="Content Placeholder 7">
            <a:extLst>
              <a:ext uri="{FF2B5EF4-FFF2-40B4-BE49-F238E27FC236}">
                <a16:creationId xmlns:a16="http://schemas.microsoft.com/office/drawing/2014/main" id="{8C71126E-AEFA-B45A-CD39-AC1315E03339}"/>
              </a:ext>
            </a:extLst>
          </p:cNvPr>
          <p:cNvSpPr>
            <a:spLocks noGrp="1"/>
          </p:cNvSpPr>
          <p:nvPr>
            <p:ph sz="quarter" idx="13"/>
          </p:nvPr>
        </p:nvSpPr>
        <p:spPr>
          <a:xfrm>
            <a:off x="4648201" y="685800"/>
            <a:ext cx="6858000" cy="54772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F5E77C0F-A50D-ABB1-D91B-F877E2E82975}"/>
              </a:ext>
            </a:extLst>
          </p:cNvPr>
          <p:cNvSpPr>
            <a:spLocks noGrp="1"/>
          </p:cNvSpPr>
          <p:nvPr>
            <p:ph type="ftr" sz="quarter" idx="15"/>
          </p:nvPr>
        </p:nvSpPr>
        <p:spPr/>
        <p:txBody>
          <a:bodyPr/>
          <a:lstStyle/>
          <a:p>
            <a:endParaRPr lang="en-US"/>
          </a:p>
        </p:txBody>
      </p:sp>
      <p:sp>
        <p:nvSpPr>
          <p:cNvPr id="3" name="Date Placeholder 2">
            <a:extLst>
              <a:ext uri="{FF2B5EF4-FFF2-40B4-BE49-F238E27FC236}">
                <a16:creationId xmlns:a16="http://schemas.microsoft.com/office/drawing/2014/main" id="{EBE0A937-543E-BBB8-39DD-1E9A45291F2C}"/>
              </a:ext>
            </a:extLst>
          </p:cNvPr>
          <p:cNvSpPr>
            <a:spLocks noGrp="1"/>
          </p:cNvSpPr>
          <p:nvPr>
            <p:ph type="dt" sz="half" idx="14"/>
          </p:nvPr>
        </p:nvSpPr>
        <p:spPr/>
        <p:txBody>
          <a:bodyPr/>
          <a:lstStyle/>
          <a:p>
            <a:endParaRPr lang="en-US"/>
          </a:p>
        </p:txBody>
      </p:sp>
      <p:sp>
        <p:nvSpPr>
          <p:cNvPr id="5" name="Slide Number Placeholder 4">
            <a:extLst>
              <a:ext uri="{FF2B5EF4-FFF2-40B4-BE49-F238E27FC236}">
                <a16:creationId xmlns:a16="http://schemas.microsoft.com/office/drawing/2014/main" id="{BC8C33EC-C7FC-72B4-C208-8BA6FD4B5856}"/>
              </a:ext>
            </a:extLst>
          </p:cNvPr>
          <p:cNvSpPr>
            <a:spLocks noGrp="1"/>
          </p:cNvSpPr>
          <p:nvPr>
            <p:ph type="sldNum" sz="quarter" idx="16"/>
          </p:nvPr>
        </p:nvSpPr>
        <p:spPr/>
        <p:txBody>
          <a:bodyPr/>
          <a:lstStyle/>
          <a:p>
            <a:fld id="{AEAA3239-9EA4-4A65-A281-97F994456D9F}" type="slidenum">
              <a:rPr lang="en-US" smtClean="0"/>
              <a:pPr/>
              <a:t>‹#›</a:t>
            </a:fld>
            <a:endParaRPr lang="en-US"/>
          </a:p>
        </p:txBody>
      </p:sp>
    </p:spTree>
    <p:extLst>
      <p:ext uri="{BB962C8B-B14F-4D97-AF65-F5344CB8AC3E}">
        <p14:creationId xmlns:p14="http://schemas.microsoft.com/office/powerpoint/2010/main" val="33142110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Agend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1CED7D0-671B-7F63-5130-E35828ABE878}"/>
              </a:ext>
            </a:extLst>
          </p:cNvPr>
          <p:cNvSpPr>
            <a:spLocks noGrp="1"/>
          </p:cNvSpPr>
          <p:nvPr>
            <p:ph type="title"/>
          </p:nvPr>
        </p:nvSpPr>
        <p:spPr>
          <a:xfrm>
            <a:off x="4572000" y="1340668"/>
            <a:ext cx="6932507" cy="1135838"/>
          </a:xfrm>
        </p:spPr>
        <p:txBody>
          <a:bodyPr anchor="b">
            <a:normAutofit/>
          </a:bodyPr>
          <a:lstStyle>
            <a:lvl1pPr>
              <a:defRPr sz="2800"/>
            </a:lvl1pPr>
          </a:lstStyle>
          <a:p>
            <a:r>
              <a:rPr lang="en-US"/>
              <a:t>Click to edit Master title style</a:t>
            </a:r>
          </a:p>
        </p:txBody>
      </p:sp>
      <p:sp>
        <p:nvSpPr>
          <p:cNvPr id="8" name="Content Placeholder 6">
            <a:extLst>
              <a:ext uri="{FF2B5EF4-FFF2-40B4-BE49-F238E27FC236}">
                <a16:creationId xmlns:a16="http://schemas.microsoft.com/office/drawing/2014/main" id="{22A82A9B-9EBD-0A77-F607-E839D43652B1}"/>
              </a:ext>
            </a:extLst>
          </p:cNvPr>
          <p:cNvSpPr>
            <a:spLocks noGrp="1"/>
          </p:cNvSpPr>
          <p:nvPr>
            <p:ph sz="quarter" idx="13"/>
          </p:nvPr>
        </p:nvSpPr>
        <p:spPr>
          <a:xfrm>
            <a:off x="4571999" y="2743200"/>
            <a:ext cx="6932508" cy="3419856"/>
          </a:xfrm>
          <a:noFill/>
        </p:spPr>
        <p:txBody>
          <a:bodyPr>
            <a:normAutofit/>
          </a:bodyPr>
          <a:lstStyle>
            <a:lvl1pPr marL="457200" indent="-457200">
              <a:buFont typeface="+mj-lt"/>
              <a:buAutoNum type="arabicPeriod"/>
              <a:defRPr sz="1800">
                <a:solidFill>
                  <a:schemeClr val="tx1"/>
                </a:solidFill>
              </a:defRPr>
            </a:lvl1pPr>
            <a:lvl2pPr marL="571500" indent="-342900">
              <a:buFont typeface="+mj-lt"/>
              <a:buAutoNum type="arabicPeriod"/>
              <a:defRPr sz="1600">
                <a:solidFill>
                  <a:schemeClr val="tx1"/>
                </a:solidFill>
              </a:defRPr>
            </a:lvl2pPr>
            <a:lvl3pPr marL="800100" indent="-342900">
              <a:buFont typeface="+mj-lt"/>
              <a:buAutoNum type="arabicPeriod"/>
              <a:defRPr sz="1400">
                <a:solidFill>
                  <a:schemeClr val="tx1"/>
                </a:solidFill>
              </a:defRPr>
            </a:lvl3pPr>
            <a:lvl4pPr marL="1028700" indent="-342900">
              <a:buFont typeface="+mj-lt"/>
              <a:buAutoNum type="arabicPeriod"/>
              <a:defRPr sz="1200">
                <a:solidFill>
                  <a:schemeClr val="tx1"/>
                </a:solidFill>
              </a:defRPr>
            </a:lvl4pPr>
            <a:lvl5pPr>
              <a:buFont typeface="+mj-lt"/>
              <a:buAutoNum type="arabicPeriod"/>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35582C81-1CE9-A2E1-1417-0667434DFD22}"/>
              </a:ext>
            </a:extLst>
          </p:cNvPr>
          <p:cNvSpPr>
            <a:spLocks noGrp="1"/>
          </p:cNvSpPr>
          <p:nvPr>
            <p:ph type="ftr" sz="quarter" idx="15"/>
          </p:nvPr>
        </p:nvSpPr>
        <p:spPr/>
        <p:txBody>
          <a:bodyPr/>
          <a:lstStyle/>
          <a:p>
            <a:endParaRPr lang="en-US"/>
          </a:p>
        </p:txBody>
      </p:sp>
      <p:sp>
        <p:nvSpPr>
          <p:cNvPr id="3" name="Date Placeholder 2">
            <a:extLst>
              <a:ext uri="{FF2B5EF4-FFF2-40B4-BE49-F238E27FC236}">
                <a16:creationId xmlns:a16="http://schemas.microsoft.com/office/drawing/2014/main" id="{B4EFFC3A-D237-7CAA-92EF-DF9B810EB271}"/>
              </a:ext>
            </a:extLst>
          </p:cNvPr>
          <p:cNvSpPr>
            <a:spLocks noGrp="1"/>
          </p:cNvSpPr>
          <p:nvPr>
            <p:ph type="dt" sz="half" idx="14"/>
          </p:nvPr>
        </p:nvSpPr>
        <p:spPr/>
        <p:txBody>
          <a:bodyPr/>
          <a:lstStyle/>
          <a:p>
            <a:endParaRPr lang="en-US"/>
          </a:p>
        </p:txBody>
      </p:sp>
      <p:sp>
        <p:nvSpPr>
          <p:cNvPr id="5" name="Slide Number Placeholder 4">
            <a:extLst>
              <a:ext uri="{FF2B5EF4-FFF2-40B4-BE49-F238E27FC236}">
                <a16:creationId xmlns:a16="http://schemas.microsoft.com/office/drawing/2014/main" id="{F3E7B383-8CF2-6BB2-8F46-605FE9710B27}"/>
              </a:ext>
            </a:extLst>
          </p:cNvPr>
          <p:cNvSpPr>
            <a:spLocks noGrp="1"/>
          </p:cNvSpPr>
          <p:nvPr>
            <p:ph type="sldNum" sz="quarter" idx="16"/>
          </p:nvPr>
        </p:nvSpPr>
        <p:spPr/>
        <p:txBody>
          <a:bodyPr/>
          <a:lstStyle/>
          <a:p>
            <a:fld id="{AEAA3239-9EA4-4A65-A281-97F994456D9F}" type="slidenum">
              <a:rPr lang="en-US" smtClean="0"/>
              <a:pPr/>
              <a:t>‹#›</a:t>
            </a:fld>
            <a:endParaRPr lang="en-US"/>
          </a:p>
        </p:txBody>
      </p:sp>
    </p:spTree>
    <p:extLst>
      <p:ext uri="{BB962C8B-B14F-4D97-AF65-F5344CB8AC3E}">
        <p14:creationId xmlns:p14="http://schemas.microsoft.com/office/powerpoint/2010/main" val="3696832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Agenda with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5841999" y="687492"/>
            <a:ext cx="5662508" cy="2017614"/>
          </a:xfrm>
        </p:spPr>
        <p:txBody>
          <a:bodyPr anchor="b">
            <a:normAutofit/>
          </a:bodyPr>
          <a:lstStyle>
            <a:lvl1pPr>
              <a:defRPr sz="2800"/>
            </a:lvl1pPr>
          </a:lstStyle>
          <a:p>
            <a:r>
              <a:rPr lang="en-US"/>
              <a:t>Click to edit Master title style</a:t>
            </a:r>
          </a:p>
        </p:txBody>
      </p:sp>
      <p:sp>
        <p:nvSpPr>
          <p:cNvPr id="10" name="Picture Placeholder 9">
            <a:extLst>
              <a:ext uri="{FF2B5EF4-FFF2-40B4-BE49-F238E27FC236}">
                <a16:creationId xmlns:a16="http://schemas.microsoft.com/office/drawing/2014/main" id="{DD26684C-23E4-F6A1-5A03-70AE7BEA72CA}"/>
              </a:ext>
            </a:extLst>
          </p:cNvPr>
          <p:cNvSpPr>
            <a:spLocks noGrp="1"/>
          </p:cNvSpPr>
          <p:nvPr>
            <p:ph type="pic" sz="quarter" idx="14" hasCustomPrompt="1"/>
          </p:nvPr>
        </p:nvSpPr>
        <p:spPr>
          <a:xfrm>
            <a:off x="687493" y="687492"/>
            <a:ext cx="4516298" cy="5483016"/>
          </a:xfrm>
          <a:custGeom>
            <a:avLst/>
            <a:gdLst>
              <a:gd name="connsiteX0" fmla="*/ 0 w 4565591"/>
              <a:gd name="connsiteY0" fmla="*/ 0 h 6858000"/>
              <a:gd name="connsiteX1" fmla="*/ 4565591 w 4565591"/>
              <a:gd name="connsiteY1" fmla="*/ 0 h 6858000"/>
              <a:gd name="connsiteX2" fmla="*/ 4565591 w 4565591"/>
              <a:gd name="connsiteY2" fmla="*/ 6858000 h 6858000"/>
              <a:gd name="connsiteX3" fmla="*/ 0 w 45655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565591" h="6858000">
                <a:moveTo>
                  <a:pt x="0" y="0"/>
                </a:moveTo>
                <a:lnTo>
                  <a:pt x="4565591" y="0"/>
                </a:lnTo>
                <a:lnTo>
                  <a:pt x="4565591" y="6858000"/>
                </a:lnTo>
                <a:lnTo>
                  <a:pt x="0" y="6858000"/>
                </a:lnTo>
                <a:close/>
              </a:path>
            </a:pathLst>
          </a:custGeom>
          <a:blipFill>
            <a:blip r:embed="rId2" cstate="email">
              <a:alphaModFix amt="60000"/>
              <a:extLst>
                <a:ext uri="{28A0092B-C50C-407E-A947-70E740481C1C}">
                  <a14:useLocalDpi xmlns:a14="http://schemas.microsoft.com/office/drawing/2010/main"/>
                </a:ext>
              </a:extLst>
            </a:blip>
            <a:srcRect/>
            <a:stretch>
              <a:fillRect/>
            </a:stretch>
          </a:blipFill>
        </p:spPr>
        <p:txBody>
          <a:bodyPr wrap="square">
            <a:noAutofit/>
          </a:bodyPr>
          <a:lstStyle>
            <a:lvl1pPr marL="0" indent="0">
              <a:buNone/>
              <a:defRPr/>
            </a:lvl1pPr>
          </a:lstStyle>
          <a:p>
            <a:r>
              <a:rPr lang="en-US"/>
              <a:t>   </a:t>
            </a:r>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5841999" y="2997200"/>
            <a:ext cx="5662508" cy="3165856"/>
          </a:xfrm>
        </p:spPr>
        <p:txBody>
          <a:bodyPr>
            <a:normAutofit/>
          </a:bodyPr>
          <a:lstStyle>
            <a:lvl1pPr marL="457200" indent="-457200">
              <a:buFont typeface="+mj-lt"/>
              <a:buAutoNum type="arabicPeriod"/>
              <a:defRPr sz="1800"/>
            </a:lvl1pPr>
            <a:lvl2pPr marL="571500" indent="-342900">
              <a:buFont typeface="+mj-lt"/>
              <a:buAutoNum type="arabicPeriod"/>
              <a:defRPr sz="1600"/>
            </a:lvl2pPr>
            <a:lvl3pPr marL="800100" indent="-342900">
              <a:buFont typeface="+mj-lt"/>
              <a:buAutoNum type="arabicPeriod"/>
              <a:defRPr sz="1400"/>
            </a:lvl3pPr>
            <a:lvl4pPr marL="1028700" indent="-342900">
              <a:buFont typeface="+mj-lt"/>
              <a:buAutoNum type="arabicPeriod"/>
              <a:defRPr sz="1200"/>
            </a:lvl4pPr>
            <a:lvl5pPr>
              <a:buFont typeface="+mj-lt"/>
              <a:buAutoNum type="arabicPeriod"/>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A97B878F-3C07-D360-EC90-8FEFB87A77CD}"/>
              </a:ext>
            </a:extLst>
          </p:cNvPr>
          <p:cNvSpPr>
            <a:spLocks noGrp="1"/>
          </p:cNvSpPr>
          <p:nvPr>
            <p:ph type="ftr" sz="quarter" idx="16"/>
          </p:nvPr>
        </p:nvSpPr>
        <p:spPr/>
        <p:txBody>
          <a:bodyPr/>
          <a:lstStyle/>
          <a:p>
            <a:endParaRPr lang="en-US"/>
          </a:p>
        </p:txBody>
      </p:sp>
      <p:sp>
        <p:nvSpPr>
          <p:cNvPr id="3" name="Date Placeholder 2">
            <a:extLst>
              <a:ext uri="{FF2B5EF4-FFF2-40B4-BE49-F238E27FC236}">
                <a16:creationId xmlns:a16="http://schemas.microsoft.com/office/drawing/2014/main" id="{4018733C-68A4-04E1-A968-B5C15E3F7EE2}"/>
              </a:ext>
            </a:extLst>
          </p:cNvPr>
          <p:cNvSpPr>
            <a:spLocks noGrp="1"/>
          </p:cNvSpPr>
          <p:nvPr>
            <p:ph type="dt" sz="half" idx="15"/>
          </p:nvPr>
        </p:nvSpPr>
        <p:spPr/>
        <p:txBody>
          <a:bodyPr/>
          <a:lstStyle/>
          <a:p>
            <a:endParaRPr lang="en-US"/>
          </a:p>
        </p:txBody>
      </p:sp>
      <p:sp>
        <p:nvSpPr>
          <p:cNvPr id="6" name="Slide Number Placeholder 5">
            <a:extLst>
              <a:ext uri="{FF2B5EF4-FFF2-40B4-BE49-F238E27FC236}">
                <a16:creationId xmlns:a16="http://schemas.microsoft.com/office/drawing/2014/main" id="{978E9E97-1DED-CCA3-AF67-F1BAD79A8199}"/>
              </a:ext>
            </a:extLst>
          </p:cNvPr>
          <p:cNvSpPr>
            <a:spLocks noGrp="1"/>
          </p:cNvSpPr>
          <p:nvPr>
            <p:ph type="sldNum" sz="quarter" idx="17"/>
          </p:nvPr>
        </p:nvSpPr>
        <p:spPr/>
        <p:txBody>
          <a:bodyPr/>
          <a:lstStyle/>
          <a:p>
            <a:fld id="{AEAA3239-9EA4-4A65-A281-97F994456D9F}" type="slidenum">
              <a:rPr lang="en-US" smtClean="0"/>
              <a:pPr/>
              <a:t>‹#›</a:t>
            </a:fld>
            <a:endParaRPr lang="en-US"/>
          </a:p>
        </p:txBody>
      </p:sp>
    </p:spTree>
    <p:extLst>
      <p:ext uri="{BB962C8B-B14F-4D97-AF65-F5344CB8AC3E}">
        <p14:creationId xmlns:p14="http://schemas.microsoft.com/office/powerpoint/2010/main" val="16245352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ontent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85800" y="1385287"/>
            <a:ext cx="4973865" cy="1470228"/>
          </a:xfrm>
        </p:spPr>
        <p:txBody>
          <a:bodyPr anchor="t">
            <a:normAutofit/>
          </a:bodyPr>
          <a:lstStyle>
            <a:lvl1pPr>
              <a:defRPr sz="2800"/>
            </a:lvl1pPr>
          </a:lstStyle>
          <a:p>
            <a:r>
              <a:rPr lang="en-US"/>
              <a:t>Click to edit Master title style</a:t>
            </a:r>
          </a:p>
        </p:txBody>
      </p:sp>
      <p:sp>
        <p:nvSpPr>
          <p:cNvPr id="8" name="Content Placeholder 7">
            <a:extLst>
              <a:ext uri="{FF2B5EF4-FFF2-40B4-BE49-F238E27FC236}">
                <a16:creationId xmlns:a16="http://schemas.microsoft.com/office/drawing/2014/main" id="{D42D62A0-8127-CE86-0633-0D65E1E136F7}"/>
              </a:ext>
            </a:extLst>
          </p:cNvPr>
          <p:cNvSpPr>
            <a:spLocks noGrp="1"/>
          </p:cNvSpPr>
          <p:nvPr>
            <p:ph sz="quarter" idx="13"/>
          </p:nvPr>
        </p:nvSpPr>
        <p:spPr>
          <a:xfrm>
            <a:off x="6324600" y="1385287"/>
            <a:ext cx="5181600" cy="3491513"/>
          </a:xfrm>
        </p:spPr>
        <p:txBody>
          <a:bodyPr/>
          <a:lstStyle>
            <a:lvl1pPr indent="0">
              <a:buNone/>
              <a:defRPr/>
            </a:lvl1pPr>
            <a:lvl2pPr indent="0">
              <a:buNone/>
              <a:defRPr/>
            </a:lvl2pPr>
            <a:lvl3pPr indent="0">
              <a:buNone/>
              <a:defRPr/>
            </a:lvl3pPr>
            <a:lvl4pPr indent="0">
              <a:buNone/>
              <a:defRPr/>
            </a:lvl4pPr>
            <a:lvl5pPr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2D8DAA7E-55EA-19E9-ECC7-C74FE582C066}"/>
              </a:ext>
            </a:extLst>
          </p:cNvPr>
          <p:cNvSpPr>
            <a:spLocks noGrp="1"/>
          </p:cNvSpPr>
          <p:nvPr>
            <p:ph type="ftr" sz="quarter" idx="15"/>
          </p:nvPr>
        </p:nvSpPr>
        <p:spPr/>
        <p:txBody>
          <a:bodyPr/>
          <a:lstStyle/>
          <a:p>
            <a:endParaRPr lang="en-US"/>
          </a:p>
        </p:txBody>
      </p:sp>
      <p:sp>
        <p:nvSpPr>
          <p:cNvPr id="3" name="Date Placeholder 2">
            <a:extLst>
              <a:ext uri="{FF2B5EF4-FFF2-40B4-BE49-F238E27FC236}">
                <a16:creationId xmlns:a16="http://schemas.microsoft.com/office/drawing/2014/main" id="{F623C363-6C3B-E28D-06F5-AB2EC53D7B80}"/>
              </a:ext>
            </a:extLst>
          </p:cNvPr>
          <p:cNvSpPr>
            <a:spLocks noGrp="1"/>
          </p:cNvSpPr>
          <p:nvPr>
            <p:ph type="dt" sz="half" idx="14"/>
          </p:nvPr>
        </p:nvSpPr>
        <p:spPr/>
        <p:txBody>
          <a:bodyPr/>
          <a:lstStyle/>
          <a:p>
            <a:endParaRPr lang="en-US"/>
          </a:p>
        </p:txBody>
      </p:sp>
      <p:sp>
        <p:nvSpPr>
          <p:cNvPr id="5" name="Slide Number Placeholder 4">
            <a:extLst>
              <a:ext uri="{FF2B5EF4-FFF2-40B4-BE49-F238E27FC236}">
                <a16:creationId xmlns:a16="http://schemas.microsoft.com/office/drawing/2014/main" id="{D803258A-CFF4-775F-A29D-30D91D4A5095}"/>
              </a:ext>
            </a:extLst>
          </p:cNvPr>
          <p:cNvSpPr>
            <a:spLocks noGrp="1"/>
          </p:cNvSpPr>
          <p:nvPr>
            <p:ph type="sldNum" sz="quarter" idx="16"/>
          </p:nvPr>
        </p:nvSpPr>
        <p:spPr/>
        <p:txBody>
          <a:bodyPr/>
          <a:lstStyle/>
          <a:p>
            <a:fld id="{AEAA3239-9EA4-4A65-A281-97F994456D9F}" type="slidenum">
              <a:rPr lang="en-US" smtClean="0"/>
              <a:pPr/>
              <a:t>‹#›</a:t>
            </a:fld>
            <a:endParaRPr lang="en-US"/>
          </a:p>
        </p:txBody>
      </p:sp>
    </p:spTree>
    <p:extLst>
      <p:ext uri="{BB962C8B-B14F-4D97-AF65-F5344CB8AC3E}">
        <p14:creationId xmlns:p14="http://schemas.microsoft.com/office/powerpoint/2010/main" val="4077121879"/>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theme" Target="../theme/theme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678871" y="694938"/>
            <a:ext cx="10825637" cy="792084"/>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678872" y="1676400"/>
            <a:ext cx="10825636" cy="448665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hidden="1">
            <a:extLst>
              <a:ext uri="{FF2B5EF4-FFF2-40B4-BE49-F238E27FC236}">
                <a16:creationId xmlns:a16="http://schemas.microsoft.com/office/drawing/2014/main" id="{D7982C74-1A7B-1EF6-C767-EC1102B8BC05}"/>
              </a:ext>
            </a:extLst>
          </p:cNvPr>
          <p:cNvSpPr/>
          <p:nvPr/>
        </p:nvSpPr>
        <p:spPr>
          <a:xfrm>
            <a:off x="11504507" y="0"/>
            <a:ext cx="687493" cy="6858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hidden="1">
            <a:extLst>
              <a:ext uri="{FF2B5EF4-FFF2-40B4-BE49-F238E27FC236}">
                <a16:creationId xmlns:a16="http://schemas.microsoft.com/office/drawing/2014/main" id="{1C58F15E-3B29-FA0D-33D1-930904DB63AC}"/>
              </a:ext>
            </a:extLst>
          </p:cNvPr>
          <p:cNvSpPr/>
          <p:nvPr userDrawn="1"/>
        </p:nvSpPr>
        <p:spPr>
          <a:xfrm>
            <a:off x="11504507" y="0"/>
            <a:ext cx="687493" cy="6858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a:extLst>
              <a:ext uri="{FF2B5EF4-FFF2-40B4-BE49-F238E27FC236}">
                <a16:creationId xmlns:a16="http://schemas.microsoft.com/office/drawing/2014/main" id="{CACE51C6-D285-36B9-E05D-34304BF86607}"/>
              </a:ext>
            </a:extLst>
          </p:cNvPr>
          <p:cNvSpPr>
            <a:spLocks noGrp="1"/>
          </p:cNvSpPr>
          <p:nvPr>
            <p:ph type="dt" sz="half" idx="2"/>
          </p:nvPr>
        </p:nvSpPr>
        <p:spPr>
          <a:xfrm>
            <a:off x="8893929" y="6343955"/>
            <a:ext cx="2202644" cy="365125"/>
          </a:xfrm>
          <a:prstGeom prst="rect">
            <a:avLst/>
          </a:prstGeom>
        </p:spPr>
        <p:txBody>
          <a:bodyPr vert="horz" lIns="91440" tIns="45720" rIns="91440" bIns="45720" rtlCol="0" anchor="ctr"/>
          <a:lstStyle>
            <a:lvl1pPr algn="r" rtl="0">
              <a:defRPr sz="900">
                <a:solidFill>
                  <a:schemeClr val="tx1"/>
                </a:solidFill>
              </a:defRPr>
            </a:lvl1pPr>
          </a:lstStyle>
          <a:p>
            <a:endParaRPr lang="en-US"/>
          </a:p>
        </p:txBody>
      </p:sp>
      <p:sp>
        <p:nvSpPr>
          <p:cNvPr id="12" name="Footer Placeholder 4">
            <a:extLst>
              <a:ext uri="{FF2B5EF4-FFF2-40B4-BE49-F238E27FC236}">
                <a16:creationId xmlns:a16="http://schemas.microsoft.com/office/drawing/2014/main" id="{53C65791-CE33-6F98-64A9-9C6803567DBD}"/>
              </a:ext>
            </a:extLst>
          </p:cNvPr>
          <p:cNvSpPr>
            <a:spLocks noGrp="1"/>
          </p:cNvSpPr>
          <p:nvPr>
            <p:ph type="ftr" sz="quarter" idx="3"/>
          </p:nvPr>
        </p:nvSpPr>
        <p:spPr>
          <a:xfrm>
            <a:off x="678871" y="6343955"/>
            <a:ext cx="2739181" cy="365125"/>
          </a:xfrm>
          <a:prstGeom prst="rect">
            <a:avLst/>
          </a:prstGeom>
        </p:spPr>
        <p:txBody>
          <a:bodyPr vert="horz" lIns="91440" tIns="45720" rIns="91440" bIns="45720" rtlCol="0" anchor="ctr"/>
          <a:lstStyle>
            <a:lvl1pPr algn="l" rtl="0">
              <a:defRPr sz="900">
                <a:solidFill>
                  <a:schemeClr val="tx1"/>
                </a:solidFill>
              </a:defRPr>
            </a:lvl1pPr>
          </a:lstStyle>
          <a:p>
            <a:endParaRPr lang="en-US"/>
          </a:p>
        </p:txBody>
      </p:sp>
      <p:sp>
        <p:nvSpPr>
          <p:cNvPr id="13" name="Slide Number Placeholder 5">
            <a:extLst>
              <a:ext uri="{FF2B5EF4-FFF2-40B4-BE49-F238E27FC236}">
                <a16:creationId xmlns:a16="http://schemas.microsoft.com/office/drawing/2014/main" id="{9C4E2BDE-BF41-53AE-AAF9-E1E0BE6AB889}"/>
              </a:ext>
            </a:extLst>
          </p:cNvPr>
          <p:cNvSpPr>
            <a:spLocks noGrp="1"/>
          </p:cNvSpPr>
          <p:nvPr>
            <p:ph type="sldNum" sz="quarter" idx="4"/>
          </p:nvPr>
        </p:nvSpPr>
        <p:spPr>
          <a:xfrm>
            <a:off x="11147097" y="6343955"/>
            <a:ext cx="357412" cy="365125"/>
          </a:xfrm>
          <a:prstGeom prst="rect">
            <a:avLst/>
          </a:prstGeom>
        </p:spPr>
        <p:txBody>
          <a:bodyPr vert="horz" lIns="91440" tIns="45720" rIns="91440" bIns="45720" rtlCol="0" anchor="ctr"/>
          <a:lstStyle>
            <a:lvl1pPr algn="r" rtl="0">
              <a:defRPr sz="900">
                <a:solidFill>
                  <a:schemeClr val="tx1"/>
                </a:solidFill>
              </a:defRPr>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3309491445"/>
      </p:ext>
    </p:extLst>
  </p:cSld>
  <p:clrMap bg1="dk1" tx1="lt1" bg2="dk2" tx2="lt2" accent1="accent1" accent2="accent2" accent3="accent3" accent4="accent4" accent5="accent5" accent6="accent6" hlink="hlink" folHlink="folHlink"/>
  <p:sldLayoutIdLst>
    <p:sldLayoutId id="2147484014" r:id="rId1"/>
    <p:sldLayoutId id="2147484015" r:id="rId2"/>
    <p:sldLayoutId id="2147484017" r:id="rId3"/>
    <p:sldLayoutId id="2147484018" r:id="rId4"/>
    <p:sldLayoutId id="2147484019" r:id="rId5"/>
    <p:sldLayoutId id="2147484021" r:id="rId6"/>
    <p:sldLayoutId id="2147484022" r:id="rId7"/>
    <p:sldLayoutId id="2147484023" r:id="rId8"/>
    <p:sldLayoutId id="2147484025" r:id="rId9"/>
    <p:sldLayoutId id="2147484026" r:id="rId10"/>
    <p:sldLayoutId id="2147484027" r:id="rId11"/>
    <p:sldLayoutId id="2147484030" r:id="rId12"/>
    <p:sldLayoutId id="2147484036" r:id="rId13"/>
    <p:sldLayoutId id="2147484037" r:id="rId14"/>
    <p:sldLayoutId id="2147484039" r:id="rId15"/>
    <p:sldLayoutId id="2147484040" r:id="rId16"/>
    <p:sldLayoutId id="2147484041" r:id="rId17"/>
    <p:sldLayoutId id="2147484043" r:id="rId18"/>
    <p:sldLayoutId id="2147484045" r:id="rId19"/>
    <p:sldLayoutId id="2147484047" r:id="rId20"/>
    <p:sldLayoutId id="2147484048" r:id="rId21"/>
    <p:sldLayoutId id="2147484049" r:id="rId22"/>
    <p:sldLayoutId id="2147484050" r:id="rId23"/>
    <p:sldLayoutId id="2147484052" r:id="rId24"/>
    <p:sldLayoutId id="2147484053" r:id="rId25"/>
    <p:sldLayoutId id="2147484054" r:id="rId26"/>
    <p:sldLayoutId id="2147484055" r:id="rId27"/>
    <p:sldLayoutId id="2147484056" r:id="rId28"/>
    <p:sldLayoutId id="2147484057" r:id="rId29"/>
    <p:sldLayoutId id="2147484058" r:id="rId30"/>
    <p:sldLayoutId id="2147484059" r:id="rId31"/>
    <p:sldLayoutId id="2147484060" r:id="rId32"/>
    <p:sldLayoutId id="2147484061" r:id="rId33"/>
    <p:sldLayoutId id="2147484062" r:id="rId34"/>
    <p:sldLayoutId id="2147484063" r:id="rId35"/>
    <p:sldLayoutId id="2147484064" r:id="rId36"/>
    <p:sldLayoutId id="2147484065" r:id="rId37"/>
    <p:sldLayoutId id="2147484091" r:id="rId38"/>
    <p:sldLayoutId id="2147484067" r:id="rId39"/>
    <p:sldLayoutId id="2147484068" r:id="rId40"/>
    <p:sldLayoutId id="2147484089" r:id="rId41"/>
    <p:sldLayoutId id="2147484069" r:id="rId42"/>
    <p:sldLayoutId id="2147484070" r:id="rId43"/>
    <p:sldLayoutId id="2147484071" r:id="rId44"/>
    <p:sldLayoutId id="2147484072" r:id="rId45"/>
    <p:sldLayoutId id="2147484073" r:id="rId46"/>
    <p:sldLayoutId id="2147484074" r:id="rId47"/>
    <p:sldLayoutId id="2147484075" r:id="rId48"/>
    <p:sldLayoutId id="2147484076" r:id="rId49"/>
    <p:sldLayoutId id="2147484077" r:id="rId50"/>
    <p:sldLayoutId id="2147484078" r:id="rId51"/>
    <p:sldLayoutId id="2147484079" r:id="rId52"/>
    <p:sldLayoutId id="2147484080" r:id="rId53"/>
    <p:sldLayoutId id="2147484081" r:id="rId54"/>
    <p:sldLayoutId id="2147484082" r:id="rId55"/>
    <p:sldLayoutId id="2147484083" r:id="rId56"/>
    <p:sldLayoutId id="2147484084" r:id="rId57"/>
    <p:sldLayoutId id="2147484086" r:id="rId58"/>
    <p:sldLayoutId id="2147484087" r:id="rId59"/>
    <p:sldLayoutId id="2147484088" r:id="rId60"/>
  </p:sldLayoutIdLst>
  <p:hf sldNum="0" hdr="0" ftr="0" dt="0"/>
  <p:txStyles>
    <p:titleStyle>
      <a:lvl1pPr algn="l" defTabSz="914400" rtl="0" eaLnBrk="1" latinLnBrk="0" hangingPunct="1">
        <a:lnSpc>
          <a:spcPct val="100000"/>
        </a:lnSpc>
        <a:spcBef>
          <a:spcPct val="0"/>
        </a:spcBef>
        <a:buNone/>
        <a:defRPr sz="2800" b="0" kern="1200" cap="all" spc="600" baseline="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600"/>
        </a:spcAft>
        <a:buFont typeface="Arial" panose="020B0604020202020204" pitchFamily="34" charset="0"/>
        <a:buChar char="•"/>
        <a:defRPr sz="1400" kern="1200">
          <a:solidFill>
            <a:schemeClr val="tx1"/>
          </a:solidFill>
          <a:latin typeface="+mn-lt"/>
          <a:ea typeface="+mn-ea"/>
          <a:cs typeface="+mn-cs"/>
        </a:defRPr>
      </a:lvl1pPr>
      <a:lvl2pPr marL="457200" indent="-228600" algn="l" defTabSz="914400" rtl="0" eaLnBrk="1" latinLnBrk="0" hangingPunct="1">
        <a:lnSpc>
          <a:spcPct val="100000"/>
        </a:lnSpc>
        <a:spcBef>
          <a:spcPts val="500"/>
        </a:spcBef>
        <a:spcAft>
          <a:spcPts val="600"/>
        </a:spcAft>
        <a:buFont typeface="Arial" panose="020B0604020202020204" pitchFamily="34" charset="0"/>
        <a:buChar char="•"/>
        <a:defRPr sz="1400" kern="1200">
          <a:solidFill>
            <a:schemeClr val="tx1"/>
          </a:solidFill>
          <a:latin typeface="+mn-lt"/>
          <a:ea typeface="+mn-ea"/>
          <a:cs typeface="+mn-cs"/>
        </a:defRPr>
      </a:lvl2pPr>
      <a:lvl3pPr marL="685800" indent="-228600" algn="l" defTabSz="914400" rtl="0" eaLnBrk="1" latinLnBrk="0" hangingPunct="1">
        <a:lnSpc>
          <a:spcPct val="100000"/>
        </a:lnSpc>
        <a:spcBef>
          <a:spcPts val="500"/>
        </a:spcBef>
        <a:spcAft>
          <a:spcPts val="600"/>
        </a:spcAft>
        <a:buFont typeface="Arial" panose="020B0604020202020204" pitchFamily="34" charset="0"/>
        <a:buChar char="•"/>
        <a:defRPr sz="1400" kern="1200">
          <a:solidFill>
            <a:schemeClr val="tx1"/>
          </a:solidFill>
          <a:latin typeface="+mn-lt"/>
          <a:ea typeface="+mn-ea"/>
          <a:cs typeface="+mn-cs"/>
        </a:defRPr>
      </a:lvl3pPr>
      <a:lvl4pPr marL="914400" indent="-228600" algn="l" defTabSz="914400" rtl="0" eaLnBrk="1" latinLnBrk="0" hangingPunct="1">
        <a:lnSpc>
          <a:spcPct val="100000"/>
        </a:lnSpc>
        <a:spcBef>
          <a:spcPts val="500"/>
        </a:spcBef>
        <a:spcAft>
          <a:spcPts val="600"/>
        </a:spcAft>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00000"/>
        </a:lnSpc>
        <a:spcBef>
          <a:spcPts val="500"/>
        </a:spcBef>
        <a:spcAft>
          <a:spcPts val="600"/>
        </a:spcAft>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3.png"/></Relationships>
</file>

<file path=ppt/slides/_rels/slide1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4.png"/><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4.png"/><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56.xml"/></Relationships>
</file>

<file path=ppt/slides/_rels/slide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34.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5.png"/><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xml"/><Relationship Id="rId1" Type="http://schemas.openxmlformats.org/officeDocument/2006/relationships/slideLayout" Target="../slideLayouts/slideLayout53.xml"/></Relationships>
</file>

<file path=ppt/slides/_rels/slide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43.png"/><Relationship Id="rId2" Type="http://schemas.openxmlformats.org/officeDocument/2006/relationships/diagramData" Target="../diagrams/data1.xml"/><Relationship Id="rId1" Type="http://schemas.openxmlformats.org/officeDocument/2006/relationships/slideLayout" Target="../slideLayouts/slideLayout3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4.png"/><Relationship Id="rId1" Type="http://schemas.openxmlformats.org/officeDocument/2006/relationships/slideLayout" Target="../slideLayouts/slideLayout52.xml"/></Relationships>
</file>

<file path=ppt/slides/_rels/slide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30044-BE68-5175-1FED-56256AA6D52C}"/>
              </a:ext>
            </a:extLst>
          </p:cNvPr>
          <p:cNvSpPr>
            <a:spLocks noGrp="1"/>
          </p:cNvSpPr>
          <p:nvPr>
            <p:ph type="ctrTitle"/>
          </p:nvPr>
        </p:nvSpPr>
        <p:spPr/>
        <p:txBody>
          <a:bodyPr>
            <a:normAutofit fontScale="90000"/>
          </a:bodyPr>
          <a:lstStyle/>
          <a:p>
            <a:pPr marL="0" indent="0">
              <a:buNone/>
            </a:pPr>
            <a:r>
              <a:rPr lang="en-US" sz="2800" b="0" i="0" u="none" dirty="0">
                <a:latin typeface="Avenir Next LT Pro"/>
              </a:rPr>
              <a:t>FPSP PRESENTATION JUNE 2026 ON</a:t>
            </a:r>
            <a:br>
              <a:rPr lang="en-US" sz="2800" b="0" i="0" u="none" dirty="0">
                <a:latin typeface="Avenir Next LT Pro"/>
              </a:rPr>
            </a:br>
            <a:r>
              <a:rPr lang="en-US" sz="2800" b="0" i="0" u="none" dirty="0">
                <a:latin typeface="Avenir Next LT Pro"/>
              </a:rPr>
              <a:t>HEAT AEROSOL FIRE SUPPRESSION DEVICE</a:t>
            </a:r>
            <a:endParaRPr dirty="0"/>
          </a:p>
        </p:txBody>
      </p:sp>
      <p:sp>
        <p:nvSpPr>
          <p:cNvPr id="3" name="Subtitle 2">
            <a:extLst>
              <a:ext uri="{FF2B5EF4-FFF2-40B4-BE49-F238E27FC236}">
                <a16:creationId xmlns:a16="http://schemas.microsoft.com/office/drawing/2014/main" id="{DDDA5C6F-EA1D-2DB4-DDFE-82B52E0E34D4}"/>
              </a:ext>
            </a:extLst>
          </p:cNvPr>
          <p:cNvSpPr>
            <a:spLocks noGrp="1"/>
          </p:cNvSpPr>
          <p:nvPr>
            <p:ph type="subTitle" idx="1"/>
          </p:nvPr>
        </p:nvSpPr>
        <p:spPr/>
        <p:txBody>
          <a:bodyPr/>
          <a:lstStyle/>
          <a:p>
            <a:pPr marL="0" indent="0">
              <a:buNone/>
            </a:pPr>
            <a:r>
              <a:rPr lang="en-US" sz="1800" b="0" i="0" u="none">
                <a:latin typeface="Avenir Next LT Pro"/>
              </a:rPr>
              <a:t>Principles, components, applications, and maintenance considerations</a:t>
            </a:r>
            <a:endParaRPr/>
          </a:p>
        </p:txBody>
      </p:sp>
      <p:pic>
        <p:nvPicPr>
          <p:cNvPr id="5" name="Picture 4">
            <a:extLst>
              <a:ext uri="{FF2B5EF4-FFF2-40B4-BE49-F238E27FC236}">
                <a16:creationId xmlns:a16="http://schemas.microsoft.com/office/drawing/2014/main" id="{DF419F8B-37EA-FA6C-2B83-C4645BFC392F}"/>
              </a:ext>
            </a:extLst>
          </p:cNvPr>
          <p:cNvPicPr>
            <a:picLocks noChangeAspect="1"/>
          </p:cNvPicPr>
          <p:nvPr/>
        </p:nvPicPr>
        <p:blipFill>
          <a:blip r:embed="rId3"/>
          <a:stretch>
            <a:fillRect/>
          </a:stretch>
        </p:blipFill>
        <p:spPr>
          <a:xfrm>
            <a:off x="961535" y="1392241"/>
            <a:ext cx="4052752" cy="5339776"/>
          </a:xfrm>
          <a:prstGeom prst="rect">
            <a:avLst/>
          </a:prstGeom>
          <a:effectLst>
            <a:softEdge rad="190500"/>
          </a:effectLst>
        </p:spPr>
      </p:pic>
      <p:pic>
        <p:nvPicPr>
          <p:cNvPr id="7" name="Picture 6">
            <a:extLst>
              <a:ext uri="{FF2B5EF4-FFF2-40B4-BE49-F238E27FC236}">
                <a16:creationId xmlns:a16="http://schemas.microsoft.com/office/drawing/2014/main" id="{D5C71427-CF8A-7F1D-E92E-CE14A1117F51}"/>
              </a:ext>
            </a:extLst>
          </p:cNvPr>
          <p:cNvPicPr>
            <a:picLocks noChangeAspect="1"/>
          </p:cNvPicPr>
          <p:nvPr/>
        </p:nvPicPr>
        <p:blipFill>
          <a:blip r:embed="rId4"/>
          <a:stretch>
            <a:fillRect/>
          </a:stretch>
        </p:blipFill>
        <p:spPr>
          <a:xfrm>
            <a:off x="-746074" y="-456212"/>
            <a:ext cx="5279594" cy="3395766"/>
          </a:xfrm>
          <a:prstGeom prst="rect">
            <a:avLst/>
          </a:prstGeom>
        </p:spPr>
      </p:pic>
    </p:spTree>
    <p:extLst>
      <p:ext uri="{BB962C8B-B14F-4D97-AF65-F5344CB8AC3E}">
        <p14:creationId xmlns:p14="http://schemas.microsoft.com/office/powerpoint/2010/main" val="3034057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378DD8-9E48-9AF2-7C35-9D8A8FD7A11B}"/>
            </a:ext>
          </a:extLst>
        </p:cNvPr>
        <p:cNvGrpSpPr/>
        <p:nvPr/>
      </p:nvGrpSpPr>
      <p:grpSpPr>
        <a:xfrm>
          <a:off x="0" y="0"/>
          <a:ext cx="0" cy="0"/>
          <a:chOff x="0" y="0"/>
          <a:chExt cx="0" cy="0"/>
        </a:xfrm>
      </p:grpSpPr>
      <p:pic>
        <p:nvPicPr>
          <p:cNvPr id="51" name="Deleted_Picture Placeholder 50">
            <a:extLst>
              <a:ext uri="{FF2B5EF4-FFF2-40B4-BE49-F238E27FC236}">
                <a16:creationId xmlns:a16="http://schemas.microsoft.com/office/drawing/2014/main" id="{F325DE43-0000-0000-0000-000000000000}"/>
              </a:ext>
            </a:extLst>
          </p:cNvPr>
          <p:cNvPicPr>
            <a:picLocks noChangeAspect="1"/>
          </p:cNvPicPr>
          <p:nvPr/>
        </p:nvPicPr>
        <p:blipFill>
          <a:blip r:embed="rId2"/>
          <a:stretch>
            <a:fillRect/>
          </a:stretch>
        </p:blipFill>
        <p:spPr>
          <a:xfrm>
            <a:off x="3457447" y="2060675"/>
            <a:ext cx="2423160" cy="2423160"/>
          </a:xfrm>
          <a:prstGeom prst="rect">
            <a:avLst/>
          </a:prstGeom>
        </p:spPr>
      </p:pic>
      <p:pic>
        <p:nvPicPr>
          <p:cNvPr id="47" name="Deleted_Picture Placeholder 46">
            <a:extLst>
              <a:ext uri="{FF2B5EF4-FFF2-40B4-BE49-F238E27FC236}">
                <a16:creationId xmlns:a16="http://schemas.microsoft.com/office/drawing/2014/main" id="{F39BC95F-0000-0000-0000-000000000000}"/>
              </a:ext>
            </a:extLst>
          </p:cNvPr>
          <p:cNvPicPr>
            <a:picLocks noChangeAspect="1"/>
          </p:cNvPicPr>
          <p:nvPr/>
        </p:nvPicPr>
        <p:blipFill>
          <a:blip r:embed="rId2"/>
          <a:stretch>
            <a:fillRect/>
          </a:stretch>
        </p:blipFill>
        <p:spPr>
          <a:xfrm>
            <a:off x="609599" y="2060675"/>
            <a:ext cx="2423160" cy="2423160"/>
          </a:xfrm>
          <a:prstGeom prst="rect">
            <a:avLst/>
          </a:prstGeom>
        </p:spPr>
      </p:pic>
      <p:pic>
        <p:nvPicPr>
          <p:cNvPr id="49" name="Deleted_Picture Placeholder 48">
            <a:extLst>
              <a:ext uri="{FF2B5EF4-FFF2-40B4-BE49-F238E27FC236}">
                <a16:creationId xmlns:a16="http://schemas.microsoft.com/office/drawing/2014/main" id="{F795573E-0000-0000-0000-000000000000}"/>
              </a:ext>
            </a:extLst>
          </p:cNvPr>
          <p:cNvPicPr>
            <a:picLocks noChangeAspect="1"/>
          </p:cNvPicPr>
          <p:nvPr/>
        </p:nvPicPr>
        <p:blipFill>
          <a:blip r:embed="rId2"/>
          <a:stretch>
            <a:fillRect/>
          </a:stretch>
        </p:blipFill>
        <p:spPr>
          <a:xfrm>
            <a:off x="6305295" y="2060675"/>
            <a:ext cx="2423160" cy="2423160"/>
          </a:xfrm>
          <a:prstGeom prst="rect">
            <a:avLst/>
          </a:prstGeom>
        </p:spPr>
      </p:pic>
      <p:pic>
        <p:nvPicPr>
          <p:cNvPr id="53" name="Deleted_Picture Placeholder 52">
            <a:extLst>
              <a:ext uri="{FF2B5EF4-FFF2-40B4-BE49-F238E27FC236}">
                <a16:creationId xmlns:a16="http://schemas.microsoft.com/office/drawing/2014/main" id="{B6F008E7-0000-0000-0000-000000000000}"/>
              </a:ext>
            </a:extLst>
          </p:cNvPr>
          <p:cNvPicPr>
            <a:picLocks noChangeAspect="1"/>
          </p:cNvPicPr>
          <p:nvPr/>
        </p:nvPicPr>
        <p:blipFill>
          <a:blip r:embed="rId2"/>
          <a:stretch>
            <a:fillRect/>
          </a:stretch>
        </p:blipFill>
        <p:spPr>
          <a:xfrm>
            <a:off x="9153144" y="2060675"/>
            <a:ext cx="2423160" cy="2423160"/>
          </a:xfrm>
          <a:prstGeom prst="rect">
            <a:avLst/>
          </a:prstGeom>
        </p:spPr>
      </p:pic>
      <p:sp>
        <p:nvSpPr>
          <p:cNvPr id="299" name="Title 298">
            <a:extLst>
              <a:ext uri="{FF2B5EF4-FFF2-40B4-BE49-F238E27FC236}">
                <a16:creationId xmlns:a16="http://schemas.microsoft.com/office/drawing/2014/main" id="{FD609CF0-2F94-E905-DE1F-6B301D27C2B7}"/>
              </a:ext>
            </a:extLst>
          </p:cNvPr>
          <p:cNvSpPr>
            <a:spLocks noGrp="1"/>
          </p:cNvSpPr>
          <p:nvPr>
            <p:ph type="title"/>
          </p:nvPr>
        </p:nvSpPr>
        <p:spPr>
          <a:xfrm>
            <a:off x="548640" y="1376082"/>
            <a:ext cx="11027664" cy="594360"/>
          </a:xfrm>
        </p:spPr>
        <p:txBody>
          <a:bodyPr>
            <a:normAutofit fontScale="90000"/>
          </a:bodyPr>
          <a:lstStyle/>
          <a:p>
            <a:pPr marL="0" indent="0">
              <a:buNone/>
            </a:pPr>
            <a:r>
              <a:rPr lang="en-US" sz="2800" b="0" i="0" u="none" noProof="0">
                <a:latin typeface="Avenir Next LT Pro"/>
              </a:rPr>
              <a:t>APPLICATIONS AND SUITABLE HAZARD CLASSES</a:t>
            </a:r>
            <a:endParaRPr/>
          </a:p>
        </p:txBody>
      </p:sp>
      <p:sp>
        <p:nvSpPr>
          <p:cNvPr id="8" name="Text Placeholder 7">
            <a:extLst>
              <a:ext uri="{FF2B5EF4-FFF2-40B4-BE49-F238E27FC236}">
                <a16:creationId xmlns:a16="http://schemas.microsoft.com/office/drawing/2014/main" id="{27C475B2-81CD-737A-EBC4-B98C25F35B80}"/>
              </a:ext>
            </a:extLst>
          </p:cNvPr>
          <p:cNvSpPr>
            <a:spLocks noGrp="1"/>
          </p:cNvSpPr>
          <p:nvPr>
            <p:ph type="body" idx="1"/>
          </p:nvPr>
        </p:nvSpPr>
        <p:spPr/>
        <p:txBody>
          <a:bodyPr/>
          <a:lstStyle/>
          <a:p>
            <a:pPr marL="0" indent="0">
              <a:buNone/>
            </a:pPr>
            <a:r>
              <a:rPr lang="en-US" sz="1200" b="1" i="0" u="none" dirty="0">
                <a:latin typeface="Avenir Next LT Pro"/>
              </a:rPr>
              <a:t>ELECTRICAL CABINETS &amp; PANELS</a:t>
            </a:r>
            <a:endParaRPr/>
          </a:p>
        </p:txBody>
      </p:sp>
      <p:sp>
        <p:nvSpPr>
          <p:cNvPr id="9" name="Content Placeholder 8">
            <a:extLst>
              <a:ext uri="{FF2B5EF4-FFF2-40B4-BE49-F238E27FC236}">
                <a16:creationId xmlns:a16="http://schemas.microsoft.com/office/drawing/2014/main" id="{7F7C5A28-3780-4F55-A9E7-4C3902D0FB58}"/>
              </a:ext>
            </a:extLst>
          </p:cNvPr>
          <p:cNvSpPr>
            <a:spLocks noGrp="1"/>
          </p:cNvSpPr>
          <p:nvPr>
            <p:ph sz="quarter" idx="24"/>
          </p:nvPr>
        </p:nvSpPr>
        <p:spPr/>
        <p:txBody>
          <a:bodyPr/>
          <a:lstStyle/>
          <a:p>
            <a:pPr marL="0" indent="0">
              <a:buNone/>
            </a:pPr>
            <a:r>
              <a:rPr lang="en-US" sz="1100" b="0" i="0" u="none" dirty="0">
                <a:latin typeface="Avenir Next LT Pro"/>
              </a:rPr>
              <a:t>Commonly linked to some enclosed Class A, Class B, and electrical hazards, but suitability depends on fuel, enclosure, approvals, and regulations.</a:t>
            </a:r>
            <a:endParaRPr/>
          </a:p>
        </p:txBody>
      </p:sp>
      <p:sp>
        <p:nvSpPr>
          <p:cNvPr id="10" name="Text Placeholder 9">
            <a:extLst>
              <a:ext uri="{FF2B5EF4-FFF2-40B4-BE49-F238E27FC236}">
                <a16:creationId xmlns:a16="http://schemas.microsoft.com/office/drawing/2014/main" id="{30AFF1E6-96AE-9DF2-EE62-6C8B85884A13}"/>
              </a:ext>
            </a:extLst>
          </p:cNvPr>
          <p:cNvSpPr>
            <a:spLocks noGrp="1"/>
          </p:cNvSpPr>
          <p:nvPr>
            <p:ph type="body" idx="25"/>
          </p:nvPr>
        </p:nvSpPr>
        <p:spPr/>
        <p:txBody>
          <a:bodyPr>
            <a:normAutofit/>
          </a:bodyPr>
          <a:lstStyle/>
          <a:p>
            <a:pPr marL="0" indent="0">
              <a:buNone/>
            </a:pPr>
            <a:r>
              <a:rPr lang="en-US" sz="1200" b="1" i="0" u="none" dirty="0" err="1">
                <a:latin typeface="Avenir Next LT Pro"/>
              </a:rPr>
              <a:t>HAZARD CLASS SUITABILITY</a:t>
            </a:r>
            <a:endParaRPr/>
          </a:p>
        </p:txBody>
      </p:sp>
      <p:sp>
        <p:nvSpPr>
          <p:cNvPr id="11" name="Content Placeholder 10">
            <a:extLst>
              <a:ext uri="{FF2B5EF4-FFF2-40B4-BE49-F238E27FC236}">
                <a16:creationId xmlns:a16="http://schemas.microsoft.com/office/drawing/2014/main" id="{EF9B7A62-CF6B-3922-8FE4-6CC6C5B682DC}"/>
              </a:ext>
            </a:extLst>
          </p:cNvPr>
          <p:cNvSpPr>
            <a:spLocks noGrp="1"/>
          </p:cNvSpPr>
          <p:nvPr>
            <p:ph sz="quarter" idx="26"/>
          </p:nvPr>
        </p:nvSpPr>
        <p:spPr/>
        <p:txBody>
          <a:bodyPr/>
          <a:lstStyle/>
          <a:p>
            <a:pPr marL="0" indent="0">
              <a:buNone/>
            </a:pPr>
            <a:r>
              <a:rPr lang="en-US" sz="1100" b="0" i="0" u="none" dirty="0">
                <a:latin typeface="Avenir Next LT Pro"/>
              </a:rPr>
              <a:t>Suitable for enclosed mechanical spaces where heat, wiring, lubricants, and tight geometry increase fire risk and automatic activation helps when response is delayed.</a:t>
            </a:r>
            <a:endParaRPr/>
          </a:p>
        </p:txBody>
      </p:sp>
      <p:sp>
        <p:nvSpPr>
          <p:cNvPr id="12" name="Text Placeholder 11">
            <a:extLst>
              <a:ext uri="{FF2B5EF4-FFF2-40B4-BE49-F238E27FC236}">
                <a16:creationId xmlns:a16="http://schemas.microsoft.com/office/drawing/2014/main" id="{40FAF2D7-35F7-8908-9043-3F02494AD95D}"/>
              </a:ext>
            </a:extLst>
          </p:cNvPr>
          <p:cNvSpPr>
            <a:spLocks noGrp="1"/>
          </p:cNvSpPr>
          <p:nvPr>
            <p:ph type="body" idx="27"/>
          </p:nvPr>
        </p:nvSpPr>
        <p:spPr/>
        <p:txBody>
          <a:bodyPr/>
          <a:lstStyle/>
          <a:p>
            <a:pPr marL="0" indent="0">
              <a:buNone/>
            </a:pPr>
            <a:r>
              <a:rPr lang="en-US" sz="1200" b="1" i="0" u="none" dirty="0">
                <a:latin typeface="Avenir Next LT Pro"/>
              </a:rPr>
              <a:t>MACHINERY &amp; ENGINE COMPARTMENTS</a:t>
            </a:r>
            <a:endParaRPr/>
          </a:p>
        </p:txBody>
      </p:sp>
      <p:sp>
        <p:nvSpPr>
          <p:cNvPr id="13" name="Content Placeholder 12">
            <a:extLst>
              <a:ext uri="{FF2B5EF4-FFF2-40B4-BE49-F238E27FC236}">
                <a16:creationId xmlns:a16="http://schemas.microsoft.com/office/drawing/2014/main" id="{13D7C16F-5503-6F61-B52C-E2180C0C25C6}"/>
              </a:ext>
            </a:extLst>
          </p:cNvPr>
          <p:cNvSpPr>
            <a:spLocks noGrp="1"/>
          </p:cNvSpPr>
          <p:nvPr>
            <p:ph sz="quarter" idx="28"/>
          </p:nvPr>
        </p:nvSpPr>
        <p:spPr/>
        <p:txBody>
          <a:bodyPr/>
          <a:lstStyle/>
          <a:p>
            <a:pPr marL="0" indent="0">
              <a:buNone/>
            </a:pPr>
            <a:r>
              <a:rPr lang="en-US" sz="1100" b="0" i="0" u="none" dirty="0">
                <a:latin typeface="Avenir Next LT Pro"/>
              </a:rPr>
              <a:t>Remote cabinets, shelters, and industrial housings may benefit where water is undesirable, space is limited, and monitoring integration supports unattended operation.</a:t>
            </a:r>
            <a:endParaRPr/>
          </a:p>
        </p:txBody>
      </p:sp>
      <p:sp>
        <p:nvSpPr>
          <p:cNvPr id="14" name="Text Placeholder 13">
            <a:extLst>
              <a:ext uri="{FF2B5EF4-FFF2-40B4-BE49-F238E27FC236}">
                <a16:creationId xmlns:a16="http://schemas.microsoft.com/office/drawing/2014/main" id="{075ECE6A-611A-E71C-F18B-7F7E8FC25E74}"/>
              </a:ext>
            </a:extLst>
          </p:cNvPr>
          <p:cNvSpPr>
            <a:spLocks noGrp="1"/>
          </p:cNvSpPr>
          <p:nvPr>
            <p:ph type="body" idx="29"/>
          </p:nvPr>
        </p:nvSpPr>
        <p:spPr/>
        <p:txBody>
          <a:bodyPr>
            <a:normAutofit/>
          </a:bodyPr>
          <a:lstStyle/>
          <a:p>
            <a:pPr marL="0" indent="0">
              <a:buNone/>
            </a:pPr>
            <a:r>
              <a:rPr lang="en-US" sz="1200" b="1" i="0" u="none" dirty="0">
                <a:latin typeface="Avenir Next LT Pro"/>
              </a:rPr>
              <a:t>TELECOM, DATA &amp; INDUSTRIAL ENCLOSURES</a:t>
            </a:r>
            <a:endParaRPr/>
          </a:p>
        </p:txBody>
      </p:sp>
      <p:sp>
        <p:nvSpPr>
          <p:cNvPr id="16" name="Content Placeholder 15">
            <a:extLst>
              <a:ext uri="{FF2B5EF4-FFF2-40B4-BE49-F238E27FC236}">
                <a16:creationId xmlns:a16="http://schemas.microsoft.com/office/drawing/2014/main" id="{E18C0C20-94F6-A95F-46D8-C047B343FD68}"/>
              </a:ext>
            </a:extLst>
          </p:cNvPr>
          <p:cNvSpPr>
            <a:spLocks noGrp="1"/>
          </p:cNvSpPr>
          <p:nvPr>
            <p:ph sz="quarter" idx="14"/>
          </p:nvPr>
        </p:nvSpPr>
        <p:spPr/>
        <p:txBody>
          <a:bodyPr/>
          <a:lstStyle/>
          <a:p>
            <a:pPr marL="0" indent="0">
              <a:buNone/>
            </a:pPr>
            <a:r>
              <a:rPr lang="en-US" sz="1100" b="0" i="0" u="none" dirty="0">
                <a:latin typeface="Avenir Next LT Pro"/>
              </a:rPr>
              <a:t>Used for switchgear, PLC, battery, and control enclosures where compact, dense spaces make bulky suppression difficult and fast local action can reduce damage.</a:t>
            </a:r>
            <a:endParaRPr/>
          </a:p>
        </p:txBody>
      </p:sp>
      <p:pic>
        <p:nvPicPr>
          <p:cNvPr id="3" name="Picture 2">
            <a:extLst>
              <a:ext uri="{FF2B5EF4-FFF2-40B4-BE49-F238E27FC236}">
                <a16:creationId xmlns:a16="http://schemas.microsoft.com/office/drawing/2014/main" id="{B1EBED84-F4CA-5F98-664F-1B067A8399A7}"/>
              </a:ext>
            </a:extLst>
          </p:cNvPr>
          <p:cNvPicPr>
            <a:picLocks noChangeAspect="1"/>
          </p:cNvPicPr>
          <p:nvPr/>
        </p:nvPicPr>
        <p:blipFill>
          <a:blip r:embed="rId3"/>
          <a:stretch>
            <a:fillRect/>
          </a:stretch>
        </p:blipFill>
        <p:spPr>
          <a:xfrm>
            <a:off x="-1002675" y="-321801"/>
            <a:ext cx="5279594" cy="3395766"/>
          </a:xfrm>
          <a:prstGeom prst="rect">
            <a:avLst/>
          </a:prstGeom>
        </p:spPr>
      </p:pic>
    </p:spTree>
    <p:extLst>
      <p:ext uri="{BB962C8B-B14F-4D97-AF65-F5344CB8AC3E}">
        <p14:creationId xmlns:p14="http://schemas.microsoft.com/office/powerpoint/2010/main" val="36066463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1B7E0276-8109-589D-7633-DD4218D7AD4D}"/>
              </a:ext>
            </a:extLst>
          </p:cNvPr>
          <p:cNvSpPr>
            <a:spLocks noGrp="1"/>
          </p:cNvSpPr>
          <p:nvPr>
            <p:ph type="title"/>
          </p:nvPr>
        </p:nvSpPr>
        <p:spPr>
          <a:xfrm>
            <a:off x="678870" y="694932"/>
            <a:ext cx="10827329" cy="985966"/>
          </a:xfrm>
        </p:spPr>
        <p:txBody>
          <a:bodyPr anchor="t"/>
          <a:lstStyle/>
          <a:p>
            <a:pPr marL="0" indent="0">
              <a:buNone/>
            </a:pPr>
            <a:r>
              <a:rPr lang="en-US" sz="2800" b="0" i="0" u="none">
                <a:latin typeface="Avenir Next LT Pro"/>
              </a:rPr>
              <a:t>PERFORMANCE FACTORS AND LIMITATIONS</a:t>
            </a:r>
            <a:endParaRPr sz="2800">
              <a:latin typeface="Avenir Next LT Pro"/>
            </a:endParaRPr>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678870" y="1954766"/>
            <a:ext cx="5147410" cy="559834"/>
          </a:xfrm>
        </p:spPr>
        <p:txBody>
          <a:bodyPr anchor="b">
            <a:normAutofit/>
          </a:bodyPr>
          <a:lstStyle>
            <a:lvl1pPr marL="0" indent="0">
              <a:lnSpc>
                <a:spcPct val="90000"/>
              </a:lnSpc>
              <a:buNone/>
              <a:defRPr sz="16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buNone/>
            </a:pPr>
            <a:r>
              <a:rPr lang="en-US" sz="1600" b="1" i="0" u="none">
                <a:latin typeface="Avenir Next LT Pro"/>
              </a:rPr>
              <a:t>KEY PERFORMANCE FACTORS</a:t>
            </a:r>
            <a:endParaRPr sz="1600">
              <a:latin typeface="Avenir Next LT Pro"/>
            </a:endParaRPr>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365774" y="1954766"/>
            <a:ext cx="5141914" cy="559834"/>
          </a:xfrm>
        </p:spPr>
        <p:txBody>
          <a:bodyPr anchor="b">
            <a:normAutofit/>
          </a:bodyPr>
          <a:lstStyle>
            <a:lvl1pPr marL="0" indent="0">
              <a:lnSpc>
                <a:spcPct val="90000"/>
              </a:lnSpc>
              <a:buNone/>
              <a:defRPr sz="16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buNone/>
            </a:pPr>
            <a:r>
              <a:rPr lang="en-US" sz="1600" b="1" i="0" u="none">
                <a:latin typeface="Avenir Next LT Pro"/>
              </a:rPr>
              <a:t>IMPORTANT LIMITATIONS</a:t>
            </a:r>
            <a:endParaRPr sz="1600">
              <a:latin typeface="Avenir Next LT Pro"/>
            </a:endParaRPr>
          </a:p>
        </p:txBody>
      </p:sp>
      <p:sp>
        <p:nvSpPr>
          <p:cNvPr id="10" name="Content Placeholder 3">
            <a:extLst>
              <a:ext uri="{FF2B5EF4-FFF2-40B4-BE49-F238E27FC236}">
                <a16:creationId xmlns:a16="http://schemas.microsoft.com/office/drawing/2014/main" id="{068456CB-E141-4FD9-87C3-ECEBF8A7D9A1}"/>
              </a:ext>
            </a:extLst>
          </p:cNvPr>
          <p:cNvSpPr>
            <a:spLocks noGrp="1"/>
          </p:cNvSpPr>
          <p:nvPr>
            <p:ph sz="quarter" idx="15"/>
          </p:nvPr>
        </p:nvSpPr>
        <p:spPr>
          <a:xfrm>
            <a:off x="680459" y="2788468"/>
            <a:ext cx="5145670" cy="3388494"/>
          </a:xfrm>
        </p:spPr>
        <p:txBody>
          <a:bodyPr/>
          <a:lstStyle/>
          <a:p>
            <a:pPr marL="0" lvl="0" indent="0">
              <a:buNone/>
            </a:pPr>
            <a:r>
              <a:rPr lang="en-US" sz="1400" b="0" i="0" u="none">
                <a:latin typeface="Avenir Next LT Pro"/>
              </a:rPr>
              <a:t>System effectiveness depends on early detection, correct agent quantity, adequate concentration, enclosure integrity, proper device placement, and compatibility between the suppression mechanism and the fuel involved. Even a well-designed aerosol generator can underperform if ventilation removes the agent too quickly or if internal obstacles prevent uniform distribution. Ambient conditions, vibration, contamination, and lifecycle aging can also reduce long-term reliability if they are not addressed through design choices and a disciplined maintenance strategy.</a:t>
            </a:r>
            <a:endParaRPr sz="1400">
              <a:latin typeface="Avenir Next LT Pro"/>
            </a:endParaRPr>
          </a:p>
        </p:txBody>
      </p:sp>
      <p:sp>
        <p:nvSpPr>
          <p:cNvPr id="11" name="Content Placeholder 9">
            <a:extLst>
              <a:ext uri="{FF2B5EF4-FFF2-40B4-BE49-F238E27FC236}">
                <a16:creationId xmlns:a16="http://schemas.microsoft.com/office/drawing/2014/main" id="{48C7E4C7-BE12-E106-3871-9FD922E346B3}"/>
              </a:ext>
            </a:extLst>
          </p:cNvPr>
          <p:cNvSpPr>
            <a:spLocks noGrp="1"/>
          </p:cNvSpPr>
          <p:nvPr>
            <p:ph sz="quarter" idx="16"/>
          </p:nvPr>
        </p:nvSpPr>
        <p:spPr>
          <a:xfrm>
            <a:off x="6365871" y="2788468"/>
            <a:ext cx="5140177" cy="3388494"/>
          </a:xfrm>
        </p:spPr>
        <p:txBody>
          <a:bodyPr/>
          <a:lstStyle/>
          <a:p>
            <a:pPr marL="0" lvl="0" indent="0">
              <a:buNone/>
            </a:pPr>
            <a:r>
              <a:rPr lang="en-US" sz="1400" b="0" i="0" u="none">
                <a:latin typeface="Avenir Next LT Pro"/>
              </a:rPr>
              <a:t>Aerosol suppression is not a universal solution for every fire scenario. It may be less suitable for open environments, highly ventilated spaces, deep-seated combustibles, continuously flowing fuel fires, or hazards where post-discharge residues are unacceptable. Discharge can leave fine particulates that require cleanup and equipment assessment, and suppression does not remove the need to isolate ignition sources or verify extinguishment. These devices should be evaluated as one option within a broader fire protection strategy, not as a substitute for hazard reduction, sound enclosure design, and emergency response planning.</a:t>
            </a:r>
            <a:endParaRPr sz="1400">
              <a:latin typeface="Avenir Next LT Pro"/>
            </a:endParaRPr>
          </a:p>
        </p:txBody>
      </p:sp>
      <p:pic>
        <p:nvPicPr>
          <p:cNvPr id="4" name="Picture 3">
            <a:extLst>
              <a:ext uri="{FF2B5EF4-FFF2-40B4-BE49-F238E27FC236}">
                <a16:creationId xmlns:a16="http://schemas.microsoft.com/office/drawing/2014/main" id="{DA289F63-242B-9D23-421D-B11CCC265CF8}"/>
              </a:ext>
            </a:extLst>
          </p:cNvPr>
          <p:cNvPicPr>
            <a:picLocks noChangeAspect="1"/>
          </p:cNvPicPr>
          <p:nvPr/>
        </p:nvPicPr>
        <p:blipFill>
          <a:blip r:embed="rId2"/>
          <a:stretch>
            <a:fillRect/>
          </a:stretch>
        </p:blipFill>
        <p:spPr>
          <a:xfrm>
            <a:off x="-1096943" y="-744232"/>
            <a:ext cx="5279594" cy="3395766"/>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378DD8-9E48-9AF2-7C35-9D8A8FD7A11B}"/>
            </a:ext>
          </a:extLst>
        </p:cNvPr>
        <p:cNvGrpSpPr/>
        <p:nvPr/>
      </p:nvGrpSpPr>
      <p:grpSpPr>
        <a:xfrm>
          <a:off x="0" y="0"/>
          <a:ext cx="0" cy="0"/>
          <a:chOff x="0" y="0"/>
          <a:chExt cx="0" cy="0"/>
        </a:xfrm>
      </p:grpSpPr>
      <p:pic>
        <p:nvPicPr>
          <p:cNvPr id="51" name="Deleted_Picture Placeholder 50">
            <a:extLst>
              <a:ext uri="{FF2B5EF4-FFF2-40B4-BE49-F238E27FC236}">
                <a16:creationId xmlns:a16="http://schemas.microsoft.com/office/drawing/2014/main" id="{6AA7D0A0-0000-0000-0000-000000000000}"/>
              </a:ext>
            </a:extLst>
          </p:cNvPr>
          <p:cNvPicPr>
            <a:picLocks noChangeAspect="1"/>
          </p:cNvPicPr>
          <p:nvPr/>
        </p:nvPicPr>
        <p:blipFill>
          <a:blip r:embed="rId2"/>
          <a:stretch>
            <a:fillRect/>
          </a:stretch>
        </p:blipFill>
        <p:spPr>
          <a:xfrm>
            <a:off x="3457447" y="2060675"/>
            <a:ext cx="2423160" cy="2423160"/>
          </a:xfrm>
          <a:prstGeom prst="rect">
            <a:avLst/>
          </a:prstGeom>
        </p:spPr>
      </p:pic>
      <p:pic>
        <p:nvPicPr>
          <p:cNvPr id="47" name="Deleted_Picture Placeholder 46">
            <a:extLst>
              <a:ext uri="{FF2B5EF4-FFF2-40B4-BE49-F238E27FC236}">
                <a16:creationId xmlns:a16="http://schemas.microsoft.com/office/drawing/2014/main" id="{1E42AC82-0000-0000-0000-000000000000}"/>
              </a:ext>
            </a:extLst>
          </p:cNvPr>
          <p:cNvPicPr>
            <a:picLocks noChangeAspect="1"/>
          </p:cNvPicPr>
          <p:nvPr/>
        </p:nvPicPr>
        <p:blipFill>
          <a:blip r:embed="rId2"/>
          <a:stretch>
            <a:fillRect/>
          </a:stretch>
        </p:blipFill>
        <p:spPr>
          <a:xfrm>
            <a:off x="609599" y="2060675"/>
            <a:ext cx="2423160" cy="2423160"/>
          </a:xfrm>
          <a:prstGeom prst="rect">
            <a:avLst/>
          </a:prstGeom>
        </p:spPr>
      </p:pic>
      <p:pic>
        <p:nvPicPr>
          <p:cNvPr id="49" name="Deleted_Picture Placeholder 48">
            <a:extLst>
              <a:ext uri="{FF2B5EF4-FFF2-40B4-BE49-F238E27FC236}">
                <a16:creationId xmlns:a16="http://schemas.microsoft.com/office/drawing/2014/main" id="{A05E6B70-0000-0000-0000-000000000000}"/>
              </a:ext>
            </a:extLst>
          </p:cNvPr>
          <p:cNvPicPr>
            <a:picLocks noChangeAspect="1"/>
          </p:cNvPicPr>
          <p:nvPr/>
        </p:nvPicPr>
        <p:blipFill>
          <a:blip r:embed="rId2"/>
          <a:stretch>
            <a:fillRect/>
          </a:stretch>
        </p:blipFill>
        <p:spPr>
          <a:xfrm>
            <a:off x="6305295" y="2060675"/>
            <a:ext cx="2423160" cy="2423160"/>
          </a:xfrm>
          <a:prstGeom prst="rect">
            <a:avLst/>
          </a:prstGeom>
        </p:spPr>
      </p:pic>
      <p:pic>
        <p:nvPicPr>
          <p:cNvPr id="53" name="Deleted_Picture Placeholder 52">
            <a:extLst>
              <a:ext uri="{FF2B5EF4-FFF2-40B4-BE49-F238E27FC236}">
                <a16:creationId xmlns:a16="http://schemas.microsoft.com/office/drawing/2014/main" id="{4BA2381B-0000-0000-0000-000000000000}"/>
              </a:ext>
            </a:extLst>
          </p:cNvPr>
          <p:cNvPicPr>
            <a:picLocks noChangeAspect="1"/>
          </p:cNvPicPr>
          <p:nvPr/>
        </p:nvPicPr>
        <p:blipFill>
          <a:blip r:embed="rId2"/>
          <a:stretch>
            <a:fillRect/>
          </a:stretch>
        </p:blipFill>
        <p:spPr>
          <a:xfrm>
            <a:off x="9153144" y="2060675"/>
            <a:ext cx="2423160" cy="2423160"/>
          </a:xfrm>
          <a:prstGeom prst="rect">
            <a:avLst/>
          </a:prstGeom>
        </p:spPr>
      </p:pic>
      <p:sp>
        <p:nvSpPr>
          <p:cNvPr id="299" name="Title 298">
            <a:extLst>
              <a:ext uri="{FF2B5EF4-FFF2-40B4-BE49-F238E27FC236}">
                <a16:creationId xmlns:a16="http://schemas.microsoft.com/office/drawing/2014/main" id="{FD609CF0-2F94-E905-DE1F-6B301D27C2B7}"/>
              </a:ext>
            </a:extLst>
          </p:cNvPr>
          <p:cNvSpPr>
            <a:spLocks noGrp="1"/>
          </p:cNvSpPr>
          <p:nvPr>
            <p:ph type="title"/>
          </p:nvPr>
        </p:nvSpPr>
        <p:spPr>
          <a:xfrm>
            <a:off x="548640" y="1376082"/>
            <a:ext cx="11027664" cy="594360"/>
          </a:xfrm>
        </p:spPr>
        <p:txBody>
          <a:bodyPr/>
          <a:lstStyle/>
          <a:p>
            <a:pPr marL="0" indent="0">
              <a:buNone/>
            </a:pPr>
            <a:r>
              <a:rPr lang="en-US" sz="2800" b="0" i="0" u="none" noProof="0">
                <a:latin typeface="Avenir Next LT Pro"/>
              </a:rPr>
              <a:t>INSPECTION, TESTING, AND MAINTENANCE</a:t>
            </a:r>
            <a:endParaRPr/>
          </a:p>
        </p:txBody>
      </p:sp>
      <p:sp>
        <p:nvSpPr>
          <p:cNvPr id="8" name="Text Placeholder 7">
            <a:extLst>
              <a:ext uri="{FF2B5EF4-FFF2-40B4-BE49-F238E27FC236}">
                <a16:creationId xmlns:a16="http://schemas.microsoft.com/office/drawing/2014/main" id="{27C475B2-81CD-737A-EBC4-B98C25F35B80}"/>
              </a:ext>
            </a:extLst>
          </p:cNvPr>
          <p:cNvSpPr>
            <a:spLocks noGrp="1"/>
          </p:cNvSpPr>
          <p:nvPr>
            <p:ph type="body" idx="1"/>
          </p:nvPr>
        </p:nvSpPr>
        <p:spPr/>
        <p:txBody>
          <a:bodyPr/>
          <a:lstStyle/>
          <a:p>
            <a:pPr marL="0" indent="0">
              <a:buNone/>
            </a:pPr>
            <a:r>
              <a:rPr lang="en-US" sz="1200" b="1" i="0" u="none" dirty="0">
                <a:latin typeface="Avenir Next LT Pro"/>
              </a:rPr>
              <a:t>VISUAL INSPECTION</a:t>
            </a:r>
            <a:endParaRPr/>
          </a:p>
        </p:txBody>
      </p:sp>
      <p:sp>
        <p:nvSpPr>
          <p:cNvPr id="9" name="Content Placeholder 8">
            <a:extLst>
              <a:ext uri="{FF2B5EF4-FFF2-40B4-BE49-F238E27FC236}">
                <a16:creationId xmlns:a16="http://schemas.microsoft.com/office/drawing/2014/main" id="{7F7C5A28-3780-4F55-A9E7-4C3902D0FB58}"/>
              </a:ext>
            </a:extLst>
          </p:cNvPr>
          <p:cNvSpPr>
            <a:spLocks noGrp="1"/>
          </p:cNvSpPr>
          <p:nvPr>
            <p:ph sz="quarter" idx="24"/>
          </p:nvPr>
        </p:nvSpPr>
        <p:spPr/>
        <p:txBody>
          <a:bodyPr>
            <a:normAutofit lnSpcReduction="10000"/>
          </a:bodyPr>
          <a:lstStyle/>
          <a:p>
            <a:pPr marL="0" indent="0">
              <a:buNone/>
            </a:pPr>
            <a:r>
              <a:rPr lang="en-US" sz="1100" b="0" i="0" u="none" dirty="0">
                <a:latin typeface="Avenir Next LT Pro"/>
              </a:rPr>
              <a:t>Follow manufacturer and code guidance for panel, detector, continuity, and commissioning tests. Keep accurate records, and plan replacement after discharge or listed end of life.</a:t>
            </a:r>
            <a:endParaRPr/>
          </a:p>
        </p:txBody>
      </p:sp>
      <p:sp>
        <p:nvSpPr>
          <p:cNvPr id="10" name="Text Placeholder 9">
            <a:extLst>
              <a:ext uri="{FF2B5EF4-FFF2-40B4-BE49-F238E27FC236}">
                <a16:creationId xmlns:a16="http://schemas.microsoft.com/office/drawing/2014/main" id="{30AFF1E6-96AE-9DF2-EE62-6C8B85884A13}"/>
              </a:ext>
            </a:extLst>
          </p:cNvPr>
          <p:cNvSpPr>
            <a:spLocks noGrp="1"/>
          </p:cNvSpPr>
          <p:nvPr>
            <p:ph type="body" idx="25"/>
          </p:nvPr>
        </p:nvSpPr>
        <p:spPr/>
        <p:txBody>
          <a:bodyPr>
            <a:normAutofit/>
          </a:bodyPr>
          <a:lstStyle/>
          <a:p>
            <a:pPr marL="0" indent="0">
              <a:buNone/>
            </a:pPr>
            <a:r>
              <a:rPr lang="en-US" sz="1200" b="1" i="0" u="none" dirty="0" err="1">
                <a:latin typeface="Avenir Next LT Pro"/>
              </a:rPr>
              <a:t>TESTING, DOCUMENTATION, AND REPLACEMENT</a:t>
            </a:r>
            <a:endParaRPr/>
          </a:p>
        </p:txBody>
      </p:sp>
      <p:sp>
        <p:nvSpPr>
          <p:cNvPr id="11" name="Content Placeholder 10">
            <a:extLst>
              <a:ext uri="{FF2B5EF4-FFF2-40B4-BE49-F238E27FC236}">
                <a16:creationId xmlns:a16="http://schemas.microsoft.com/office/drawing/2014/main" id="{EF9B7A62-CF6B-3922-8FE4-6CC6C5B682DC}"/>
              </a:ext>
            </a:extLst>
          </p:cNvPr>
          <p:cNvSpPr>
            <a:spLocks noGrp="1"/>
          </p:cNvSpPr>
          <p:nvPr>
            <p:ph sz="quarter" idx="26"/>
          </p:nvPr>
        </p:nvSpPr>
        <p:spPr/>
        <p:txBody>
          <a:bodyPr/>
          <a:lstStyle/>
          <a:p>
            <a:pPr marL="0" indent="0">
              <a:buNone/>
            </a:pPr>
            <a:r>
              <a:rPr lang="en-US" sz="1100" b="0" i="0" u="none" dirty="0">
                <a:latin typeface="Avenir Next LT Pro"/>
              </a:rPr>
              <a:t>Verify supervision, release circuits, detection interfaces, alarm links, and shutdown logic. Control wiring faults can prevent actuation even when the generator itself remains serviceable.</a:t>
            </a:r>
            <a:endParaRPr/>
          </a:p>
        </p:txBody>
      </p:sp>
      <p:sp>
        <p:nvSpPr>
          <p:cNvPr id="12" name="Text Placeholder 11">
            <a:extLst>
              <a:ext uri="{FF2B5EF4-FFF2-40B4-BE49-F238E27FC236}">
                <a16:creationId xmlns:a16="http://schemas.microsoft.com/office/drawing/2014/main" id="{40FAF2D7-35F7-8908-9043-3F02494AD95D}"/>
              </a:ext>
            </a:extLst>
          </p:cNvPr>
          <p:cNvSpPr>
            <a:spLocks noGrp="1"/>
          </p:cNvSpPr>
          <p:nvPr>
            <p:ph type="body" idx="27"/>
          </p:nvPr>
        </p:nvSpPr>
        <p:spPr/>
        <p:txBody>
          <a:bodyPr/>
          <a:lstStyle/>
          <a:p>
            <a:pPr marL="0" indent="0">
              <a:buNone/>
            </a:pPr>
            <a:r>
              <a:rPr lang="en-US" sz="1200" b="1" i="0" u="none" dirty="0">
                <a:latin typeface="Avenir Next LT Pro"/>
              </a:rPr>
              <a:t>ELECTRICAL AND CONTROL VERIFICATION</a:t>
            </a:r>
            <a:endParaRPr/>
          </a:p>
        </p:txBody>
      </p:sp>
      <p:sp>
        <p:nvSpPr>
          <p:cNvPr id="13" name="Content Placeholder 12">
            <a:extLst>
              <a:ext uri="{FF2B5EF4-FFF2-40B4-BE49-F238E27FC236}">
                <a16:creationId xmlns:a16="http://schemas.microsoft.com/office/drawing/2014/main" id="{13D7C16F-5503-6F61-B52C-E2180C0C25C6}"/>
              </a:ext>
            </a:extLst>
          </p:cNvPr>
          <p:cNvSpPr>
            <a:spLocks noGrp="1"/>
          </p:cNvSpPr>
          <p:nvPr>
            <p:ph sz="quarter" idx="28"/>
          </p:nvPr>
        </p:nvSpPr>
        <p:spPr/>
        <p:txBody>
          <a:bodyPr>
            <a:normAutofit lnSpcReduction="10000"/>
          </a:bodyPr>
          <a:lstStyle/>
          <a:p>
            <a:pPr marL="0" indent="0">
              <a:buNone/>
            </a:pPr>
            <a:r>
              <a:rPr lang="en-US" sz="1100" b="0" i="0" u="none" dirty="0">
                <a:latin typeface="Avenir Next LT Pro"/>
              </a:rPr>
              <a:t>Check that temperature, moisture, dust, vibration, and chemical exposure remain within approved installation limits, as site conditions directly affect service life and reliability.</a:t>
            </a:r>
            <a:endParaRPr/>
          </a:p>
        </p:txBody>
      </p:sp>
      <p:sp>
        <p:nvSpPr>
          <p:cNvPr id="14" name="Text Placeholder 13">
            <a:extLst>
              <a:ext uri="{FF2B5EF4-FFF2-40B4-BE49-F238E27FC236}">
                <a16:creationId xmlns:a16="http://schemas.microsoft.com/office/drawing/2014/main" id="{075ECE6A-611A-E71C-F18B-7F7E8FC25E74}"/>
              </a:ext>
            </a:extLst>
          </p:cNvPr>
          <p:cNvSpPr>
            <a:spLocks noGrp="1"/>
          </p:cNvSpPr>
          <p:nvPr>
            <p:ph type="body" idx="29"/>
          </p:nvPr>
        </p:nvSpPr>
        <p:spPr/>
        <p:txBody>
          <a:bodyPr>
            <a:normAutofit/>
          </a:bodyPr>
          <a:lstStyle/>
          <a:p>
            <a:pPr marL="0" indent="0">
              <a:buNone/>
            </a:pPr>
            <a:r>
              <a:rPr lang="en-US" sz="1200" b="1" i="0" u="none" dirty="0">
                <a:latin typeface="Avenir Next LT Pro"/>
              </a:rPr>
              <a:t>ENVIRONMENTAL CONDITION REVIEW</a:t>
            </a:r>
            <a:endParaRPr/>
          </a:p>
        </p:txBody>
      </p:sp>
      <p:sp>
        <p:nvSpPr>
          <p:cNvPr id="16" name="Content Placeholder 15">
            <a:extLst>
              <a:ext uri="{FF2B5EF4-FFF2-40B4-BE49-F238E27FC236}">
                <a16:creationId xmlns:a16="http://schemas.microsoft.com/office/drawing/2014/main" id="{E18C0C20-94F6-A95F-46D8-C047B343FD68}"/>
              </a:ext>
            </a:extLst>
          </p:cNvPr>
          <p:cNvSpPr>
            <a:spLocks noGrp="1"/>
          </p:cNvSpPr>
          <p:nvPr>
            <p:ph sz="quarter" idx="14"/>
          </p:nvPr>
        </p:nvSpPr>
        <p:spPr/>
        <p:txBody>
          <a:bodyPr>
            <a:normAutofit lnSpcReduction="10000"/>
          </a:bodyPr>
          <a:lstStyle/>
          <a:p>
            <a:pPr marL="0" indent="0">
              <a:buNone/>
            </a:pPr>
            <a:r>
              <a:rPr lang="en-US" sz="1100" b="0" i="0" u="none" dirty="0">
                <a:latin typeface="Avenir Next LT Pro"/>
              </a:rPr>
              <a:t>Confirm secure mounting, no damage or obstruction, and no corrosion, contamination, or modification. Labels, identification, and service dates must remain legible and match records.</a:t>
            </a:r>
            <a:endParaRPr/>
          </a:p>
        </p:txBody>
      </p:sp>
      <p:pic>
        <p:nvPicPr>
          <p:cNvPr id="3" name="Picture 2">
            <a:extLst>
              <a:ext uri="{FF2B5EF4-FFF2-40B4-BE49-F238E27FC236}">
                <a16:creationId xmlns:a16="http://schemas.microsoft.com/office/drawing/2014/main" id="{046EBB77-0E0A-3D82-B185-3AEC51DB0404}"/>
              </a:ext>
            </a:extLst>
          </p:cNvPr>
          <p:cNvPicPr>
            <a:picLocks noChangeAspect="1"/>
          </p:cNvPicPr>
          <p:nvPr/>
        </p:nvPicPr>
        <p:blipFill>
          <a:blip r:embed="rId3"/>
          <a:stretch>
            <a:fillRect/>
          </a:stretch>
        </p:blipFill>
        <p:spPr>
          <a:xfrm>
            <a:off x="-1106370" y="-462258"/>
            <a:ext cx="5279594" cy="3395766"/>
          </a:xfrm>
          <a:prstGeom prst="rect">
            <a:avLst/>
          </a:prstGeom>
        </p:spPr>
      </p:pic>
    </p:spTree>
    <p:extLst>
      <p:ext uri="{BB962C8B-B14F-4D97-AF65-F5344CB8AC3E}">
        <p14:creationId xmlns:p14="http://schemas.microsoft.com/office/powerpoint/2010/main" val="36066463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9264F5-8745-3932-0D15-BB385A62B7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7959075-2089-0307-CA02-9AF090748C00}"/>
              </a:ext>
            </a:extLst>
          </p:cNvPr>
          <p:cNvSpPr>
            <a:spLocks noGrp="1"/>
          </p:cNvSpPr>
          <p:nvPr>
            <p:ph type="title"/>
          </p:nvPr>
        </p:nvSpPr>
        <p:spPr>
          <a:xfrm>
            <a:off x="548640" y="3962400"/>
            <a:ext cx="10972800" cy="762000"/>
          </a:xfrm>
        </p:spPr>
        <p:txBody>
          <a:bodyPr anchor="b">
            <a:normAutofit/>
          </a:bodyPr>
          <a:lstStyle/>
          <a:p>
            <a:pPr marL="0" indent="0">
              <a:buNone/>
            </a:pPr>
            <a:r>
              <a:rPr lang="en-US" sz="2400" b="0" i="0" u="none" noProof="0">
                <a:latin typeface="Avenir Next LT Pro"/>
              </a:rPr>
              <a:t>KEY TAKEAWAYS</a:t>
            </a:r>
            <a:endParaRPr/>
          </a:p>
        </p:txBody>
      </p:sp>
      <p:sp>
        <p:nvSpPr>
          <p:cNvPr id="8" name="Text Placeholder 7">
            <a:extLst>
              <a:ext uri="{FF2B5EF4-FFF2-40B4-BE49-F238E27FC236}">
                <a16:creationId xmlns:a16="http://schemas.microsoft.com/office/drawing/2014/main" id="{0EDBD060-35CF-5FAD-6F73-822147EA5909}"/>
              </a:ext>
            </a:extLst>
          </p:cNvPr>
          <p:cNvSpPr>
            <a:spLocks noGrp="1"/>
          </p:cNvSpPr>
          <p:nvPr>
            <p:ph type="body" idx="24"/>
          </p:nvPr>
        </p:nvSpPr>
        <p:spPr>
          <a:xfrm>
            <a:off x="548640" y="4800600"/>
            <a:ext cx="4572000" cy="368809"/>
          </a:xfrm>
        </p:spPr>
        <p:txBody>
          <a:bodyPr/>
          <a:lstStyle/>
          <a:p>
            <a:pPr marL="0" indent="0">
              <a:buNone/>
            </a:pPr>
            <a:r>
              <a:rPr lang="en-US" sz="1200" b="1" i="0" u="none" dirty="0">
                <a:latin typeface="Avenir Next LT Pro"/>
              </a:rPr>
              <a:t>DESIGN AND INTEGRATION</a:t>
            </a:r>
            <a:endParaRPr/>
          </a:p>
        </p:txBody>
      </p:sp>
      <p:sp>
        <p:nvSpPr>
          <p:cNvPr id="15" name="Text Placeholder 14">
            <a:extLst>
              <a:ext uri="{FF2B5EF4-FFF2-40B4-BE49-F238E27FC236}">
                <a16:creationId xmlns:a16="http://schemas.microsoft.com/office/drawing/2014/main" id="{AC0D8B09-4522-C3FA-E95D-AE419DC5F230}"/>
              </a:ext>
            </a:extLst>
          </p:cNvPr>
          <p:cNvSpPr>
            <a:spLocks noGrp="1"/>
          </p:cNvSpPr>
          <p:nvPr>
            <p:ph type="body" sz="quarter" idx="27"/>
          </p:nvPr>
        </p:nvSpPr>
        <p:spPr/>
        <p:txBody>
          <a:bodyPr/>
          <a:lstStyle/>
          <a:p>
            <a:pPr marL="0" indent="0">
              <a:buNone/>
            </a:pPr>
            <a:r>
              <a:rPr lang="en-US" sz="1200" b="0" i="0" u="none" dirty="0">
                <a:latin typeface="Avenir Next LT Pro"/>
              </a:rPr>
              <a:t>Compact, fast-acting fire suppression for enclosed hazards depends on correct system design and effective integration.</a:t>
            </a:r>
            <a:endParaRPr/>
          </a:p>
        </p:txBody>
      </p:sp>
      <p:sp>
        <p:nvSpPr>
          <p:cNvPr id="14" name="Text Placeholder 13">
            <a:extLst>
              <a:ext uri="{FF2B5EF4-FFF2-40B4-BE49-F238E27FC236}">
                <a16:creationId xmlns:a16="http://schemas.microsoft.com/office/drawing/2014/main" id="{5498F3C7-2846-BC0E-FBAE-7AFE679C3240}"/>
              </a:ext>
            </a:extLst>
          </p:cNvPr>
          <p:cNvSpPr>
            <a:spLocks noGrp="1"/>
          </p:cNvSpPr>
          <p:nvPr>
            <p:ph type="body" idx="26"/>
          </p:nvPr>
        </p:nvSpPr>
        <p:spPr/>
        <p:txBody>
          <a:bodyPr/>
          <a:lstStyle/>
          <a:p>
            <a:pPr marL="0" indent="0">
              <a:buNone/>
            </a:pPr>
            <a:r>
              <a:rPr lang="en-US" sz="1200" b="1" i="0" u="none" dirty="0">
                <a:latin typeface="Avenir Next LT Pro"/>
              </a:rPr>
              <a:t>MAINTENANCE</a:t>
            </a:r>
            <a:endParaRPr/>
          </a:p>
        </p:txBody>
      </p:sp>
      <p:sp>
        <p:nvSpPr>
          <p:cNvPr id="16" name="Text Placeholder 15">
            <a:extLst>
              <a:ext uri="{FF2B5EF4-FFF2-40B4-BE49-F238E27FC236}">
                <a16:creationId xmlns:a16="http://schemas.microsoft.com/office/drawing/2014/main" id="{7B968CE2-6B97-998B-3BDF-BC6290BB7393}"/>
              </a:ext>
            </a:extLst>
          </p:cNvPr>
          <p:cNvSpPr>
            <a:spLocks noGrp="1"/>
          </p:cNvSpPr>
          <p:nvPr>
            <p:ph type="body" sz="quarter" idx="28"/>
          </p:nvPr>
        </p:nvSpPr>
        <p:spPr/>
        <p:txBody>
          <a:bodyPr/>
          <a:lstStyle/>
          <a:p>
            <a:pPr marL="0" indent="0">
              <a:buNone/>
            </a:pPr>
            <a:r>
              <a:rPr lang="en-US" sz="1200" b="0" i="0" u="none" dirty="0">
                <a:latin typeface="Avenir Next LT Pro"/>
              </a:rPr>
              <a:t>Ongoing maintenance is not required to preserve readiness, reliability, and suppression performance over time.</a:t>
            </a:r>
            <a:endParaRPr dirty="0"/>
          </a:p>
        </p:txBody>
      </p:sp>
      <p:pic>
        <p:nvPicPr>
          <p:cNvPr id="11" name="Picture 10">
            <a:extLst>
              <a:ext uri="{FF2B5EF4-FFF2-40B4-BE49-F238E27FC236}">
                <a16:creationId xmlns:a16="http://schemas.microsoft.com/office/drawing/2014/main" id="{6D7E7AE8-2874-5148-6733-1CAC57D28AEE}"/>
              </a:ext>
            </a:extLst>
          </p:cNvPr>
          <p:cNvPicPr>
            <a:picLocks noChangeAspect="1"/>
          </p:cNvPicPr>
          <p:nvPr/>
        </p:nvPicPr>
        <p:blipFill>
          <a:blip r:embed="rId2"/>
          <a:stretch>
            <a:fillRect/>
          </a:stretch>
        </p:blipFill>
        <p:spPr>
          <a:xfrm>
            <a:off x="3815881" y="732579"/>
            <a:ext cx="4139399" cy="2567672"/>
          </a:xfrm>
          <a:prstGeom prst="rect">
            <a:avLst/>
          </a:prstGeom>
        </p:spPr>
      </p:pic>
    </p:spTree>
    <p:extLst>
      <p:ext uri="{BB962C8B-B14F-4D97-AF65-F5344CB8AC3E}">
        <p14:creationId xmlns:p14="http://schemas.microsoft.com/office/powerpoint/2010/main" val="2109348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348294-5989-450C-AF09-AF1C5339E4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CEEB75-06D6-A321-0D82-3AB9CD88562F}"/>
              </a:ext>
            </a:extLst>
          </p:cNvPr>
          <p:cNvSpPr>
            <a:spLocks noGrp="1"/>
          </p:cNvSpPr>
          <p:nvPr>
            <p:ph type="title"/>
          </p:nvPr>
        </p:nvSpPr>
        <p:spPr/>
        <p:txBody>
          <a:bodyPr/>
          <a:lstStyle/>
          <a:p>
            <a:pPr marL="0" indent="0">
              <a:buNone/>
            </a:pPr>
            <a:r>
              <a:rPr lang="en-US" sz="3200" b="0" i="0" u="none" noProof="0">
                <a:latin typeface="Avenir Next LT Pro"/>
              </a:rPr>
              <a:t>AGENDA</a:t>
            </a:r>
            <a:endParaRPr/>
          </a:p>
        </p:txBody>
      </p:sp>
      <p:sp>
        <p:nvSpPr>
          <p:cNvPr id="4" name="Content Placeholder 3">
            <a:extLst>
              <a:ext uri="{FF2B5EF4-FFF2-40B4-BE49-F238E27FC236}">
                <a16:creationId xmlns:a16="http://schemas.microsoft.com/office/drawing/2014/main" id="{6537097A-5452-BB1F-D8E0-DD5A343BB243}"/>
              </a:ext>
            </a:extLst>
          </p:cNvPr>
          <p:cNvSpPr>
            <a:spLocks noGrp="1"/>
          </p:cNvSpPr>
          <p:nvPr>
            <p:ph sz="quarter" idx="13"/>
          </p:nvPr>
        </p:nvSpPr>
        <p:spPr/>
        <p:txBody>
          <a:bodyPr>
            <a:normAutofit fontScale="92500" lnSpcReduction="20000"/>
          </a:bodyPr>
          <a:lstStyle/>
          <a:p>
            <a:pPr lvl="0"/>
            <a:r>
              <a:rPr lang="en-US" sz="1600" b="0" i="0" u="none" noProof="0">
                <a:latin typeface="Avenir Next LT Pro"/>
              </a:rPr>
              <a:t>Purpose, scope</a:t>
            </a:r>
            <a:endParaRPr sz="1600">
              <a:latin typeface="Avenir Next LT Pro"/>
            </a:endParaRPr>
          </a:p>
          <a:p>
            <a:pPr lvl="0"/>
            <a:r>
              <a:rPr lang="en-US" sz="1600" b="0" i="0" u="none" noProof="0">
                <a:latin typeface="Avenir Next LT Pro"/>
              </a:rPr>
              <a:t>Aerosol fire suppression device</a:t>
            </a:r>
            <a:endParaRPr sz="1600">
              <a:latin typeface="Avenir Next LT Pro"/>
            </a:endParaRPr>
          </a:p>
          <a:p>
            <a:pPr lvl="0"/>
            <a:r>
              <a:rPr lang="en-US" sz="1600" b="0" i="0" u="none" noProof="0">
                <a:latin typeface="Avenir Next LT Pro"/>
              </a:rPr>
              <a:t>Suppression mechanism</a:t>
            </a:r>
            <a:endParaRPr sz="1600">
              <a:latin typeface="Avenir Next LT Pro"/>
            </a:endParaRPr>
          </a:p>
          <a:p>
            <a:pPr lvl="0"/>
            <a:r>
              <a:rPr lang="en-US" sz="1600" b="0" i="0" u="none" noProof="0">
                <a:latin typeface="Avenir Next LT Pro"/>
              </a:rPr>
              <a:t>Core components, construction</a:t>
            </a:r>
            <a:endParaRPr sz="1600">
              <a:latin typeface="Avenir Next LT Pro"/>
            </a:endParaRPr>
          </a:p>
          <a:p>
            <a:pPr lvl="0"/>
            <a:r>
              <a:rPr lang="en-US" sz="1600" b="0" i="0" u="none" noProof="0">
                <a:latin typeface="Avenir Next LT Pro"/>
              </a:rPr>
              <a:t>Activation, discharge sequence</a:t>
            </a:r>
            <a:endParaRPr sz="1600">
              <a:latin typeface="Avenir Next LT Pro"/>
            </a:endParaRPr>
          </a:p>
          <a:p>
            <a:pPr lvl="0"/>
            <a:r>
              <a:rPr lang="en-US" sz="1600" b="0" i="0" u="none" noProof="0">
                <a:latin typeface="Avenir Next LT Pro"/>
              </a:rPr>
              <a:t>Agent chemistry, fire inhibition</a:t>
            </a:r>
            <a:endParaRPr sz="1600">
              <a:latin typeface="Avenir Next LT Pro"/>
            </a:endParaRPr>
          </a:p>
          <a:p>
            <a:pPr lvl="0"/>
            <a:r>
              <a:rPr lang="en-US" sz="1600" b="0" i="0" u="none" noProof="0">
                <a:latin typeface="Avenir Next LT Pro"/>
              </a:rPr>
              <a:t>System design, integration</a:t>
            </a:r>
            <a:endParaRPr sz="1600">
              <a:latin typeface="Avenir Next LT Pro"/>
            </a:endParaRPr>
          </a:p>
          <a:p>
            <a:pPr lvl="0"/>
            <a:r>
              <a:rPr lang="en-US" sz="1600" b="0" i="0" u="none" noProof="0">
                <a:latin typeface="Avenir Next LT Pro"/>
              </a:rPr>
              <a:t>Applications, hazard classes</a:t>
            </a:r>
            <a:endParaRPr sz="1600">
              <a:latin typeface="Avenir Next LT Pro"/>
            </a:endParaRPr>
          </a:p>
        </p:txBody>
      </p:sp>
      <p:pic>
        <p:nvPicPr>
          <p:cNvPr id="10" name="Deleted_Picture Placeholder 9">
            <a:extLst>
              <a:ext uri="{FF2B5EF4-FFF2-40B4-BE49-F238E27FC236}">
                <a16:creationId xmlns:a16="http://schemas.microsoft.com/office/drawing/2014/main" id="{FC862D62-0000-0000-0000-000000000000}"/>
              </a:ext>
            </a:extLst>
          </p:cNvPr>
          <p:cNvPicPr>
            <a:picLocks noChangeAspect="1"/>
          </p:cNvPicPr>
          <p:nvPr/>
        </p:nvPicPr>
        <p:blipFill>
          <a:blip r:embed="rId2"/>
          <a:stretch>
            <a:fillRect/>
          </a:stretch>
        </p:blipFill>
        <p:spPr>
          <a:xfrm>
            <a:off x="609600" y="1359074"/>
            <a:ext cx="4572000" cy="4432126"/>
          </a:xfrm>
          <a:prstGeom prst="rect">
            <a:avLst/>
          </a:prstGeom>
        </p:spPr>
      </p:pic>
      <p:pic>
        <p:nvPicPr>
          <p:cNvPr id="3" name="B2895678-1890-4C77-8340-950B2A6A9897" descr="F32CA0F8-AF67-47A7-A63A-FF3CA6D7827E@Home">
            <a:extLst>
              <a:ext uri="{FF2B5EF4-FFF2-40B4-BE49-F238E27FC236}">
                <a16:creationId xmlns:a16="http://schemas.microsoft.com/office/drawing/2014/main" id="{3AD90D4E-8B90-A0F6-A259-768DD8460DF8}"/>
              </a:ext>
            </a:extLst>
          </p:cNvPr>
          <p:cNvPicPr>
            <a:picLocks noChangeAspect="1" noChangeArrowheads="1"/>
          </p:cNvPicPr>
          <p:nvPr/>
        </p:nvPicPr>
        <p:blipFill>
          <a:blip r:embed="rId3" cstate="print">
            <a:lum bright="-14000"/>
            <a:extLst>
              <a:ext uri="{BEBA8EAE-BF5A-486C-A8C5-ECC9F3942E4B}">
                <a14:imgProps xmlns:a14="http://schemas.microsoft.com/office/drawing/2010/main">
                  <a14:imgLayer r:embed="rId4">
                    <a14:imgEffect>
                      <a14:artisticPhotocopy trans="0" detail="0"/>
                    </a14:imgEffect>
                  </a14:imgLayer>
                </a14:imgProps>
              </a:ext>
            </a:extLst>
          </a:blip>
          <a:srcRect/>
          <a:stretch>
            <a:fillRect/>
          </a:stretch>
        </p:blipFill>
        <p:spPr bwMode="auto">
          <a:xfrm>
            <a:off x="-352689" y="286996"/>
            <a:ext cx="4084985" cy="1072078"/>
          </a:xfrm>
          <a:prstGeom prst="rect">
            <a:avLst/>
          </a:prstGeom>
          <a:noFill/>
          <a:ln w="9525">
            <a:noFill/>
            <a:miter lim="800000"/>
            <a:headEnd/>
            <a:tailEnd/>
          </a:ln>
          <a:effectLst>
            <a:glow rad="596900">
              <a:srgbClr val="0070C0">
                <a:alpha val="40000"/>
              </a:srgbClr>
            </a:glow>
            <a:reflection stA="0" endPos="65000" dist="50800" dir="5400000" sy="-100000" algn="bl" rotWithShape="0"/>
          </a:effectLst>
        </p:spPr>
      </p:pic>
    </p:spTree>
    <p:extLst>
      <p:ext uri="{BB962C8B-B14F-4D97-AF65-F5344CB8AC3E}">
        <p14:creationId xmlns:p14="http://schemas.microsoft.com/office/powerpoint/2010/main" val="35315314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1B7E0276-8109-589D-7633-DD4218D7AD4D}"/>
              </a:ext>
            </a:extLst>
          </p:cNvPr>
          <p:cNvSpPr>
            <a:spLocks noGrp="1"/>
          </p:cNvSpPr>
          <p:nvPr>
            <p:ph type="title"/>
          </p:nvPr>
        </p:nvSpPr>
        <p:spPr>
          <a:xfrm>
            <a:off x="678870" y="694932"/>
            <a:ext cx="10827329" cy="985966"/>
          </a:xfrm>
        </p:spPr>
        <p:txBody>
          <a:bodyPr anchor="t"/>
          <a:lstStyle/>
          <a:p>
            <a:pPr marL="0" indent="0" algn="r">
              <a:buNone/>
            </a:pPr>
            <a:r>
              <a:rPr lang="en-US" sz="2800" b="0" i="0" u="none" dirty="0">
                <a:latin typeface="Avenir Next LT Pro"/>
              </a:rPr>
              <a:t>PURPOSE AND SCOPE</a:t>
            </a:r>
            <a:endParaRPr sz="2800" dirty="0">
              <a:latin typeface="Avenir Next LT Pro"/>
            </a:endParaRPr>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678870" y="1954766"/>
            <a:ext cx="5147410" cy="559834"/>
          </a:xfrm>
        </p:spPr>
        <p:txBody>
          <a:bodyPr anchor="b">
            <a:normAutofit/>
          </a:bodyPr>
          <a:lstStyle>
            <a:lvl1pPr marL="0" indent="0">
              <a:lnSpc>
                <a:spcPct val="90000"/>
              </a:lnSpc>
              <a:buNone/>
              <a:defRPr sz="16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buNone/>
            </a:pPr>
            <a:r>
              <a:rPr lang="en-US" sz="1600" b="1" i="0" u="none">
                <a:latin typeface="Avenir Next LT Pro"/>
              </a:rPr>
              <a:t>DEVICE PURPOSE</a:t>
            </a:r>
            <a:endParaRPr sz="1600">
              <a:latin typeface="Avenir Next LT Pro"/>
            </a:endParaRPr>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365774" y="1954766"/>
            <a:ext cx="5141914" cy="559834"/>
          </a:xfrm>
        </p:spPr>
        <p:txBody>
          <a:bodyPr anchor="b">
            <a:normAutofit/>
          </a:bodyPr>
          <a:lstStyle>
            <a:lvl1pPr marL="0" indent="0">
              <a:lnSpc>
                <a:spcPct val="90000"/>
              </a:lnSpc>
              <a:buNone/>
              <a:defRPr sz="16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buNone/>
            </a:pPr>
            <a:r>
              <a:rPr lang="en-US" sz="1600" b="1" i="0" u="none">
                <a:latin typeface="Avenir Next LT Pro"/>
              </a:rPr>
              <a:t>PRESENTATION SCOPE</a:t>
            </a:r>
            <a:endParaRPr sz="1600">
              <a:latin typeface="Avenir Next LT Pro"/>
            </a:endParaRPr>
          </a:p>
        </p:txBody>
      </p:sp>
      <p:sp>
        <p:nvSpPr>
          <p:cNvPr id="10" name="Content Placeholder 3">
            <a:extLst>
              <a:ext uri="{FF2B5EF4-FFF2-40B4-BE49-F238E27FC236}">
                <a16:creationId xmlns:a16="http://schemas.microsoft.com/office/drawing/2014/main" id="{068456CB-E141-4FD9-87C3-ECEBF8A7D9A1}"/>
              </a:ext>
            </a:extLst>
          </p:cNvPr>
          <p:cNvSpPr>
            <a:spLocks noGrp="1"/>
          </p:cNvSpPr>
          <p:nvPr>
            <p:ph sz="quarter" idx="15"/>
          </p:nvPr>
        </p:nvSpPr>
        <p:spPr>
          <a:xfrm>
            <a:off x="680459" y="2788468"/>
            <a:ext cx="5145670" cy="3388494"/>
          </a:xfrm>
        </p:spPr>
        <p:txBody>
          <a:bodyPr/>
          <a:lstStyle/>
          <a:p>
            <a:pPr marL="0" lvl="0" indent="0">
              <a:buNone/>
            </a:pPr>
            <a:r>
              <a:rPr lang="en-US" sz="1400" b="1" i="0" u="none">
                <a:latin typeface="Avenir Next LT Pro"/>
              </a:rPr>
              <a:t>Intended function</a:t>
            </a:r>
            <a:endParaRPr sz="1400">
              <a:latin typeface="Avenir Next LT Pro"/>
            </a:endParaRPr>
          </a:p>
          <a:p>
            <a:pPr marL="0" lvl="0" indent="0">
              <a:buNone/>
            </a:pPr>
            <a:r>
              <a:rPr lang="en-US" sz="1400" b="0" i="0" u="none">
                <a:latin typeface="Avenir Next LT Pro"/>
              </a:rPr>
              <a:t>An aerosol fire suppression device is intended to detect or respond to a fire event and rapidly release a condensed aerosol extinguishing agent to interrupt combustion before the fire grows into a larger incident.</a:t>
            </a:r>
            <a:endParaRPr sz="1400">
              <a:latin typeface="Avenir Next LT Pro"/>
            </a:endParaRPr>
          </a:p>
          <a:p>
            <a:pPr marL="0" lvl="0" indent="0">
              <a:buNone/>
            </a:pPr>
            <a:r>
              <a:rPr lang="en-US" sz="1400" b="0" i="0" u="none">
                <a:latin typeface="Avenir Next LT Pro"/>
              </a:rPr>
              <a:t>These devices are commonly selected where fast automatic response, compact equipment footprint, and reduced cleanup versus some traditional suppression methods are important. The technology is typically considered for enclosed or semi-enclosed spaces containing valuable electrical, mechanical, or process equipment.</a:t>
            </a:r>
            <a:endParaRPr sz="1400">
              <a:latin typeface="Avenir Next LT Pro"/>
            </a:endParaRPr>
          </a:p>
        </p:txBody>
      </p:sp>
      <p:sp>
        <p:nvSpPr>
          <p:cNvPr id="11" name="Content Placeholder 9">
            <a:extLst>
              <a:ext uri="{FF2B5EF4-FFF2-40B4-BE49-F238E27FC236}">
                <a16:creationId xmlns:a16="http://schemas.microsoft.com/office/drawing/2014/main" id="{48C7E4C7-BE12-E106-3871-9FD922E346B3}"/>
              </a:ext>
            </a:extLst>
          </p:cNvPr>
          <p:cNvSpPr>
            <a:spLocks noGrp="1"/>
          </p:cNvSpPr>
          <p:nvPr>
            <p:ph sz="quarter" idx="16"/>
          </p:nvPr>
        </p:nvSpPr>
        <p:spPr>
          <a:xfrm>
            <a:off x="6365871" y="2788468"/>
            <a:ext cx="5140177" cy="3388494"/>
          </a:xfrm>
        </p:spPr>
        <p:txBody>
          <a:bodyPr/>
          <a:lstStyle/>
          <a:p>
            <a:pPr marL="0" lvl="0" indent="0">
              <a:buNone/>
            </a:pPr>
            <a:r>
              <a:rPr lang="en-US" sz="1400" b="1" i="0" u="none">
                <a:latin typeface="Avenir Next LT Pro"/>
              </a:rPr>
              <a:t>What this deck covers</a:t>
            </a:r>
            <a:endParaRPr sz="1400">
              <a:latin typeface="Avenir Next LT Pro"/>
            </a:endParaRPr>
          </a:p>
          <a:p>
            <a:pPr marL="0" lvl="0" indent="0">
              <a:buNone/>
            </a:pPr>
            <a:r>
              <a:rPr lang="en-US" sz="1400" b="0" i="0" u="none">
                <a:latin typeface="Avenir Next LT Pro"/>
              </a:rPr>
              <a:t>This deck covers the device definition, operating principle, construction, discharge sequence, agent chemistry, design considerations, common use cases, limitations, and maintenance expectations.</a:t>
            </a:r>
            <a:endParaRPr sz="1400">
              <a:latin typeface="Avenir Next LT Pro"/>
            </a:endParaRPr>
          </a:p>
          <a:p>
            <a:pPr marL="0" lvl="0" indent="0">
              <a:buNone/>
            </a:pPr>
            <a:r>
              <a:rPr lang="en-US" sz="1400" b="0" i="0" u="none">
                <a:latin typeface="Avenir Next LT Pro"/>
              </a:rPr>
              <a:t>The goal is to provide a practical technical overview for engineers, facility managers, safety professionals, and decision-makers evaluating fire protection options. Aerosol systems should always be selected, designed, installed, and maintained in accordance with applicable codes, standards, manufacturer instructions, and site-specific hazard assessments.</a:t>
            </a:r>
            <a:endParaRPr sz="1400">
              <a:latin typeface="Avenir Next LT Pro"/>
            </a:endParaRPr>
          </a:p>
        </p:txBody>
      </p:sp>
      <p:pic>
        <p:nvPicPr>
          <p:cNvPr id="2" name="B2895678-1890-4C77-8340-950B2A6A9897" descr="F32CA0F8-AF67-47A7-A63A-FF3CA6D7827E@Home">
            <a:extLst>
              <a:ext uri="{FF2B5EF4-FFF2-40B4-BE49-F238E27FC236}">
                <a16:creationId xmlns:a16="http://schemas.microsoft.com/office/drawing/2014/main" id="{7C01F324-6296-6B68-46BA-B854ABA23643}"/>
              </a:ext>
            </a:extLst>
          </p:cNvPr>
          <p:cNvPicPr>
            <a:picLocks noChangeAspect="1" noChangeArrowheads="1"/>
          </p:cNvPicPr>
          <p:nvPr/>
        </p:nvPicPr>
        <p:blipFill>
          <a:blip r:embed="rId2" cstate="print">
            <a:lum bright="-14000"/>
            <a:extLst>
              <a:ext uri="{BEBA8EAE-BF5A-486C-A8C5-ECC9F3942E4B}">
                <a14:imgProps xmlns:a14="http://schemas.microsoft.com/office/drawing/2010/main">
                  <a14:imgLayer r:embed="rId3">
                    <a14:imgEffect>
                      <a14:artisticPhotocopy trans="0" detail="0"/>
                    </a14:imgEffect>
                  </a14:imgLayer>
                </a14:imgProps>
              </a:ext>
            </a:extLst>
          </a:blip>
          <a:srcRect/>
          <a:stretch>
            <a:fillRect/>
          </a:stretch>
        </p:blipFill>
        <p:spPr bwMode="auto">
          <a:xfrm>
            <a:off x="-154725" y="290287"/>
            <a:ext cx="4084985" cy="1072078"/>
          </a:xfrm>
          <a:prstGeom prst="rect">
            <a:avLst/>
          </a:prstGeom>
          <a:noFill/>
          <a:ln w="9525">
            <a:noFill/>
            <a:miter lim="800000"/>
            <a:headEnd/>
            <a:tailEnd/>
          </a:ln>
          <a:effectLst>
            <a:glow rad="596900">
              <a:srgbClr val="0070C0">
                <a:alpha val="40000"/>
              </a:srgbClr>
            </a:glow>
            <a:reflection stA="0" endPos="65000" dist="50800" dir="5400000" sy="-100000" algn="bl" rotWithShape="0"/>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5723C-27D5-91E4-B663-CCFC1ECD83E1}"/>
              </a:ext>
            </a:extLst>
          </p:cNvPr>
          <p:cNvSpPr>
            <a:spLocks noGrp="1"/>
          </p:cNvSpPr>
          <p:nvPr>
            <p:ph type="ctrTitle"/>
          </p:nvPr>
        </p:nvSpPr>
        <p:spPr/>
        <p:txBody>
          <a:bodyPr/>
          <a:lstStyle/>
          <a:p>
            <a:pPr marL="0" indent="0">
              <a:buNone/>
            </a:pPr>
            <a:r>
              <a:rPr lang="en-US" sz="4000" b="0" i="0" u="none">
                <a:latin typeface="Neue Haas Grotesk Text Pro"/>
              </a:rPr>
              <a:t>WHAT AN AEROSOL FIRE SUPPRESSION DEVICE IS</a:t>
            </a:r>
            <a:endParaRPr>
              <a:latin typeface="Neue Haas Grotesk Text Pro"/>
            </a:endParaRPr>
          </a:p>
        </p:txBody>
      </p:sp>
      <p:sp>
        <p:nvSpPr>
          <p:cNvPr id="3" name="Subtitle 2">
            <a:extLst>
              <a:ext uri="{FF2B5EF4-FFF2-40B4-BE49-F238E27FC236}">
                <a16:creationId xmlns:a16="http://schemas.microsoft.com/office/drawing/2014/main" id="{5170FA4F-CDFB-8D9D-CCD3-8C0E266C269D}"/>
              </a:ext>
            </a:extLst>
          </p:cNvPr>
          <p:cNvSpPr>
            <a:spLocks noGrp="1"/>
          </p:cNvSpPr>
          <p:nvPr>
            <p:ph type="subTitle" idx="1"/>
          </p:nvPr>
        </p:nvSpPr>
        <p:spPr/>
        <p:txBody>
          <a:bodyPr>
            <a:normAutofit/>
          </a:bodyPr>
          <a:lstStyle/>
          <a:p>
            <a:pPr marL="0" indent="0">
              <a:buNone/>
            </a:pPr>
            <a:r>
              <a:rPr lang="en-US" sz="1600" b="0" i="0" u="none">
                <a:latin typeface="Avenir Next LT Pro"/>
              </a:rPr>
              <a:t>How it works in enclosed hazards</a:t>
            </a:r>
            <a:endParaRPr/>
          </a:p>
        </p:txBody>
      </p:sp>
      <p:pic>
        <p:nvPicPr>
          <p:cNvPr id="5" name="Deleted_Picture Placeholder 4">
            <a:extLst>
              <a:ext uri="{FF2B5EF4-FFF2-40B4-BE49-F238E27FC236}">
                <a16:creationId xmlns:a16="http://schemas.microsoft.com/office/drawing/2014/main" id="{32ED109C-0000-0000-0000-000000000000}"/>
              </a:ext>
            </a:extLst>
          </p:cNvPr>
          <p:cNvPicPr>
            <a:picLocks noChangeAspect="1"/>
          </p:cNvPicPr>
          <p:nvPr/>
        </p:nvPicPr>
        <p:blipFill>
          <a:blip r:embed="rId2"/>
          <a:stretch>
            <a:fillRect/>
          </a:stretch>
        </p:blipFill>
        <p:spPr>
          <a:xfrm>
            <a:off x="678871" y="609600"/>
            <a:ext cx="4935358" cy="5638800"/>
          </a:xfrm>
          <a:prstGeom prst="rect">
            <a:avLst/>
          </a:prstGeom>
        </p:spPr>
      </p:pic>
      <p:pic>
        <p:nvPicPr>
          <p:cNvPr id="6" name="Picture 5">
            <a:extLst>
              <a:ext uri="{FF2B5EF4-FFF2-40B4-BE49-F238E27FC236}">
                <a16:creationId xmlns:a16="http://schemas.microsoft.com/office/drawing/2014/main" id="{E1A9FCBC-DA17-6405-3061-98AED3DA735D}"/>
              </a:ext>
            </a:extLst>
          </p:cNvPr>
          <p:cNvPicPr>
            <a:picLocks noChangeAspect="1"/>
          </p:cNvPicPr>
          <p:nvPr/>
        </p:nvPicPr>
        <p:blipFill>
          <a:blip r:embed="rId3"/>
          <a:stretch>
            <a:fillRect/>
          </a:stretch>
        </p:blipFill>
        <p:spPr>
          <a:xfrm>
            <a:off x="-653884" y="-144817"/>
            <a:ext cx="5279594" cy="3395766"/>
          </a:xfrm>
          <a:prstGeom prst="rect">
            <a:avLst/>
          </a:prstGeom>
        </p:spPr>
      </p:pic>
    </p:spTree>
    <p:extLst>
      <p:ext uri="{BB962C8B-B14F-4D97-AF65-F5344CB8AC3E}">
        <p14:creationId xmlns:p14="http://schemas.microsoft.com/office/powerpoint/2010/main" val="39942197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152B21-DDD7-C0B3-6040-070A07E8242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9C74F23-BCEA-C514-D896-5275CACC0E44}"/>
              </a:ext>
            </a:extLst>
          </p:cNvPr>
          <p:cNvSpPr>
            <a:spLocks noGrp="1"/>
          </p:cNvSpPr>
          <p:nvPr>
            <p:ph type="title"/>
          </p:nvPr>
        </p:nvSpPr>
        <p:spPr>
          <a:xfrm>
            <a:off x="548640" y="1371600"/>
            <a:ext cx="11064240" cy="606887"/>
          </a:xfrm>
        </p:spPr>
        <p:txBody>
          <a:bodyPr>
            <a:normAutofit/>
          </a:bodyPr>
          <a:lstStyle/>
          <a:p>
            <a:pPr marL="0" indent="0">
              <a:buNone/>
            </a:pPr>
            <a:r>
              <a:rPr lang="en-US" sz="2400" b="0" i="0" u="none" noProof="0">
                <a:latin typeface="Avenir Next LT Pro"/>
              </a:rPr>
              <a:t>HOW SUPPRESSION WORKS</a:t>
            </a:r>
            <a:endParaRPr/>
          </a:p>
        </p:txBody>
      </p:sp>
      <p:sp>
        <p:nvSpPr>
          <p:cNvPr id="12" name="Text Placeholder 11">
            <a:extLst>
              <a:ext uri="{FF2B5EF4-FFF2-40B4-BE49-F238E27FC236}">
                <a16:creationId xmlns:a16="http://schemas.microsoft.com/office/drawing/2014/main" id="{F6BF837D-FDAE-D609-7DA5-40402EAC1358}"/>
              </a:ext>
            </a:extLst>
          </p:cNvPr>
          <p:cNvSpPr>
            <a:spLocks noGrp="1"/>
          </p:cNvSpPr>
          <p:nvPr>
            <p:ph type="body" sz="quarter" idx="70"/>
          </p:nvPr>
        </p:nvSpPr>
        <p:spPr>
          <a:xfrm>
            <a:off x="7114549" y="2324385"/>
            <a:ext cx="609600" cy="609600"/>
          </a:xfrm>
        </p:spPr>
        <p:txBody>
          <a:bodyPr/>
          <a:lstStyle/>
          <a:p>
            <a:pPr marL="0" indent="0">
              <a:buNone/>
            </a:pPr>
            <a:r>
              <a:rPr lang="en-US" sz="1800" b="0" i="0" u="none" dirty="0">
                <a:latin typeface="Avenir Next LT Pro"/>
              </a:rPr>
              <a:t>02</a:t>
            </a:r>
            <a:endParaRPr/>
          </a:p>
        </p:txBody>
      </p:sp>
      <p:sp>
        <p:nvSpPr>
          <p:cNvPr id="13" name="Text Placeholder 12">
            <a:extLst>
              <a:ext uri="{FF2B5EF4-FFF2-40B4-BE49-F238E27FC236}">
                <a16:creationId xmlns:a16="http://schemas.microsoft.com/office/drawing/2014/main" id="{FBE746AE-64F9-0930-E0CA-FB64E4E4E254}"/>
              </a:ext>
            </a:extLst>
          </p:cNvPr>
          <p:cNvSpPr>
            <a:spLocks noGrp="1"/>
          </p:cNvSpPr>
          <p:nvPr>
            <p:ph type="body" sz="quarter" idx="71"/>
          </p:nvPr>
        </p:nvSpPr>
        <p:spPr>
          <a:xfrm>
            <a:off x="4467852" y="2324385"/>
            <a:ext cx="609600" cy="609600"/>
          </a:xfrm>
        </p:spPr>
        <p:txBody>
          <a:bodyPr/>
          <a:lstStyle/>
          <a:p>
            <a:pPr marL="0" indent="0">
              <a:buNone/>
            </a:pPr>
            <a:r>
              <a:rPr lang="en-US" sz="1800" b="0" i="0" u="none" dirty="0">
                <a:latin typeface="Avenir Next LT Pro"/>
              </a:rPr>
              <a:t>01</a:t>
            </a:r>
            <a:endParaRPr/>
          </a:p>
        </p:txBody>
      </p:sp>
      <p:sp>
        <p:nvSpPr>
          <p:cNvPr id="14" name="Text Placeholder 13">
            <a:extLst>
              <a:ext uri="{FF2B5EF4-FFF2-40B4-BE49-F238E27FC236}">
                <a16:creationId xmlns:a16="http://schemas.microsoft.com/office/drawing/2014/main" id="{3F67F6E0-2A50-A245-BF33-23032F1510DE}"/>
              </a:ext>
            </a:extLst>
          </p:cNvPr>
          <p:cNvSpPr>
            <a:spLocks noGrp="1"/>
          </p:cNvSpPr>
          <p:nvPr>
            <p:ph type="body" sz="quarter" idx="72"/>
          </p:nvPr>
        </p:nvSpPr>
        <p:spPr>
          <a:xfrm>
            <a:off x="7114548" y="4864687"/>
            <a:ext cx="609600" cy="609600"/>
          </a:xfrm>
        </p:spPr>
        <p:txBody>
          <a:bodyPr/>
          <a:lstStyle/>
          <a:p>
            <a:pPr marL="0" indent="0">
              <a:buNone/>
            </a:pPr>
            <a:r>
              <a:rPr lang="en-US" sz="1800" b="0" i="0" u="none" dirty="0">
                <a:latin typeface="Avenir Next LT Pro"/>
              </a:rPr>
              <a:t>05</a:t>
            </a:r>
            <a:endParaRPr/>
          </a:p>
        </p:txBody>
      </p:sp>
      <p:sp>
        <p:nvSpPr>
          <p:cNvPr id="15" name="Text Placeholder 14">
            <a:extLst>
              <a:ext uri="{FF2B5EF4-FFF2-40B4-BE49-F238E27FC236}">
                <a16:creationId xmlns:a16="http://schemas.microsoft.com/office/drawing/2014/main" id="{72342CFF-478F-2BEE-B9B5-655CC406A301}"/>
              </a:ext>
            </a:extLst>
          </p:cNvPr>
          <p:cNvSpPr>
            <a:spLocks noGrp="1"/>
          </p:cNvSpPr>
          <p:nvPr>
            <p:ph type="body" sz="quarter" idx="73"/>
          </p:nvPr>
        </p:nvSpPr>
        <p:spPr>
          <a:xfrm>
            <a:off x="4467851" y="4864687"/>
            <a:ext cx="609600" cy="609600"/>
          </a:xfrm>
        </p:spPr>
        <p:txBody>
          <a:bodyPr/>
          <a:lstStyle/>
          <a:p>
            <a:pPr marL="0" indent="0">
              <a:buNone/>
            </a:pPr>
            <a:r>
              <a:rPr lang="en-US" sz="1800" b="0" i="0" u="none" dirty="0">
                <a:latin typeface="Avenir Next LT Pro"/>
              </a:rPr>
              <a:t>04</a:t>
            </a:r>
            <a:endParaRPr/>
          </a:p>
        </p:txBody>
      </p:sp>
      <p:sp>
        <p:nvSpPr>
          <p:cNvPr id="16" name="Text Placeholder 15">
            <a:extLst>
              <a:ext uri="{FF2B5EF4-FFF2-40B4-BE49-F238E27FC236}">
                <a16:creationId xmlns:a16="http://schemas.microsoft.com/office/drawing/2014/main" id="{E41D1FE2-1F2D-EBFB-8B7E-5285A0DDEDC4}"/>
              </a:ext>
            </a:extLst>
          </p:cNvPr>
          <p:cNvSpPr>
            <a:spLocks noGrp="1"/>
          </p:cNvSpPr>
          <p:nvPr>
            <p:ph type="body" idx="74"/>
          </p:nvPr>
        </p:nvSpPr>
        <p:spPr>
          <a:xfrm>
            <a:off x="5077451" y="3493678"/>
            <a:ext cx="2037097" cy="849721"/>
          </a:xfrm>
        </p:spPr>
        <p:txBody>
          <a:bodyPr/>
          <a:lstStyle/>
          <a:p>
            <a:pPr marL="0" indent="0">
              <a:buNone/>
            </a:pPr>
            <a:r>
              <a:rPr lang="en-US" sz="1600" b="1" i="0" u="none" dirty="0">
                <a:latin typeface="Avenir Next LT Pro"/>
              </a:rPr>
              <a:t>03</a:t>
            </a:r>
            <a:br>
              <a:rPr lang="en-US" dirty="0"/>
            </a:br>
            <a:r>
              <a:rPr lang="en-US" sz="1600" b="1" i="0" u="none" dirty="0">
                <a:latin typeface="Avenir Next LT Pro"/>
              </a:rPr>
              <a:t>AEROSOL</a:t>
            </a:r>
            <a:br>
              <a:rPr lang="en-US" dirty="0"/>
            </a:br>
            <a:r>
              <a:rPr lang="en-US" sz="1600" b="1" i="0" u="none" dirty="0">
                <a:latin typeface="Avenir Next LT Pro"/>
              </a:rPr>
              <a:t>COOLING</a:t>
            </a:r>
            <a:endParaRPr/>
          </a:p>
        </p:txBody>
      </p:sp>
      <p:sp>
        <p:nvSpPr>
          <p:cNvPr id="11" name="Text Placeholder 10">
            <a:extLst>
              <a:ext uri="{FF2B5EF4-FFF2-40B4-BE49-F238E27FC236}">
                <a16:creationId xmlns:a16="http://schemas.microsoft.com/office/drawing/2014/main" id="{6F84204A-9FFE-1FEC-4738-CB1361059C41}"/>
              </a:ext>
            </a:extLst>
          </p:cNvPr>
          <p:cNvSpPr>
            <a:spLocks noGrp="1"/>
          </p:cNvSpPr>
          <p:nvPr>
            <p:ph type="body" idx="69"/>
          </p:nvPr>
        </p:nvSpPr>
        <p:spPr>
          <a:xfrm>
            <a:off x="8373977" y="4113790"/>
            <a:ext cx="3200400" cy="520180"/>
          </a:xfrm>
        </p:spPr>
        <p:txBody>
          <a:bodyPr/>
          <a:lstStyle/>
          <a:p>
            <a:pPr marL="0" indent="0">
              <a:buNone/>
            </a:pPr>
            <a:r>
              <a:rPr lang="en-US" sz="1200" b="1" i="0" u="none" dirty="0">
                <a:latin typeface="Avenir Next LT Pro"/>
              </a:rPr>
              <a:t>Chemical inhibition of combustion</a:t>
            </a:r>
            <a:endParaRPr/>
          </a:p>
        </p:txBody>
      </p:sp>
      <p:sp>
        <p:nvSpPr>
          <p:cNvPr id="4" name="Content Placeholder 3">
            <a:extLst>
              <a:ext uri="{FF2B5EF4-FFF2-40B4-BE49-F238E27FC236}">
                <a16:creationId xmlns:a16="http://schemas.microsoft.com/office/drawing/2014/main" id="{44055FB1-1AD6-8B16-E820-EE1C4140CB08}"/>
              </a:ext>
            </a:extLst>
          </p:cNvPr>
          <p:cNvSpPr>
            <a:spLocks noGrp="1"/>
          </p:cNvSpPr>
          <p:nvPr>
            <p:ph sz="quarter" idx="23"/>
          </p:nvPr>
        </p:nvSpPr>
        <p:spPr>
          <a:xfrm>
            <a:off x="617623" y="2747219"/>
            <a:ext cx="3200400" cy="1367581"/>
          </a:xfrm>
        </p:spPr>
        <p:txBody>
          <a:bodyPr/>
          <a:lstStyle/>
          <a:p>
            <a:pPr marL="0" indent="0">
              <a:buNone/>
            </a:pPr>
            <a:r>
              <a:rPr lang="en-US" sz="1200" b="0" i="0" u="none" dirty="0">
                <a:latin typeface="Avenir Next LT Pro"/>
              </a:rPr>
              <a:t>A developing fire introduces heat, flame, or combustion products into the enclosure. Automatic detection, thermal actuation, or integrated release can trigger discharge; early activation is most effective before spread or enclosure breach.</a:t>
            </a:r>
            <a:endParaRPr/>
          </a:p>
        </p:txBody>
      </p:sp>
      <p:sp>
        <p:nvSpPr>
          <p:cNvPr id="5" name="Text Placeholder 4">
            <a:extLst>
              <a:ext uri="{FF2B5EF4-FFF2-40B4-BE49-F238E27FC236}">
                <a16:creationId xmlns:a16="http://schemas.microsoft.com/office/drawing/2014/main" id="{BFB7F23C-BC28-DFDF-F6AF-1A6655BE63C7}"/>
              </a:ext>
            </a:extLst>
          </p:cNvPr>
          <p:cNvSpPr>
            <a:spLocks noGrp="1"/>
          </p:cNvSpPr>
          <p:nvPr>
            <p:ph type="body" idx="24"/>
          </p:nvPr>
        </p:nvSpPr>
        <p:spPr>
          <a:xfrm>
            <a:off x="617623" y="2208790"/>
            <a:ext cx="3200400" cy="520180"/>
          </a:xfrm>
        </p:spPr>
        <p:txBody>
          <a:bodyPr/>
          <a:lstStyle/>
          <a:p>
            <a:pPr marL="0" indent="0">
              <a:buNone/>
            </a:pPr>
            <a:r>
              <a:rPr lang="en-US" sz="1200" b="1" i="0" u="none" dirty="0">
                <a:latin typeface="Avenir Next LT Pro"/>
              </a:rPr>
              <a:t>Fire initiation and detection</a:t>
            </a:r>
            <a:endParaRPr/>
          </a:p>
        </p:txBody>
      </p:sp>
      <p:sp>
        <p:nvSpPr>
          <p:cNvPr id="6" name="Content Placeholder 5">
            <a:extLst>
              <a:ext uri="{FF2B5EF4-FFF2-40B4-BE49-F238E27FC236}">
                <a16:creationId xmlns:a16="http://schemas.microsoft.com/office/drawing/2014/main" id="{7A589B08-DE24-FC76-C2E3-C65DB1B021D7}"/>
              </a:ext>
            </a:extLst>
          </p:cNvPr>
          <p:cNvSpPr>
            <a:spLocks noGrp="1"/>
          </p:cNvSpPr>
          <p:nvPr>
            <p:ph sz="quarter" idx="64"/>
          </p:nvPr>
        </p:nvSpPr>
        <p:spPr>
          <a:xfrm>
            <a:off x="8373977" y="2747219"/>
            <a:ext cx="3200400" cy="1367581"/>
          </a:xfrm>
        </p:spPr>
        <p:txBody>
          <a:bodyPr/>
          <a:lstStyle/>
          <a:p>
            <a:pPr marL="0" indent="0">
              <a:buNone/>
            </a:pPr>
            <a:r>
              <a:rPr lang="en-US" sz="1200" b="0" i="0" u="none" dirty="0">
                <a:latin typeface="Avenir Next LT Pro"/>
              </a:rPr>
              <a:t>An electrical or thermal initiator starts a controlled internal reaction. It is engineered to generate extinguishing aerosol predictably, while internal design manages pressure, temperature, and flow for reliable agent production.</a:t>
            </a:r>
            <a:endParaRPr/>
          </a:p>
        </p:txBody>
      </p:sp>
      <p:sp>
        <p:nvSpPr>
          <p:cNvPr id="7" name="Text Placeholder 6">
            <a:extLst>
              <a:ext uri="{FF2B5EF4-FFF2-40B4-BE49-F238E27FC236}">
                <a16:creationId xmlns:a16="http://schemas.microsoft.com/office/drawing/2014/main" id="{EDAB857E-6709-205F-F28B-403AAFD4CFFA}"/>
              </a:ext>
            </a:extLst>
          </p:cNvPr>
          <p:cNvSpPr>
            <a:spLocks noGrp="1"/>
          </p:cNvSpPr>
          <p:nvPr>
            <p:ph type="body" idx="65"/>
          </p:nvPr>
        </p:nvSpPr>
        <p:spPr>
          <a:xfrm>
            <a:off x="8373977" y="2208790"/>
            <a:ext cx="3200400" cy="520180"/>
          </a:xfrm>
        </p:spPr>
        <p:txBody>
          <a:bodyPr/>
          <a:lstStyle/>
          <a:p>
            <a:pPr marL="0" indent="0">
              <a:buNone/>
            </a:pPr>
            <a:r>
              <a:rPr lang="en-US" sz="1200" b="1" i="0" u="none" dirty="0">
                <a:latin typeface="Avenir Next LT Pro"/>
              </a:rPr>
              <a:t>Ignition of the aerosol-forming compound</a:t>
            </a:r>
            <a:endParaRPr/>
          </a:p>
        </p:txBody>
      </p:sp>
      <p:sp>
        <p:nvSpPr>
          <p:cNvPr id="8" name="Content Placeholder 7">
            <a:extLst>
              <a:ext uri="{FF2B5EF4-FFF2-40B4-BE49-F238E27FC236}">
                <a16:creationId xmlns:a16="http://schemas.microsoft.com/office/drawing/2014/main" id="{4EE3EC91-B8B1-D0C2-A4FD-3416BB6946FB}"/>
              </a:ext>
            </a:extLst>
          </p:cNvPr>
          <p:cNvSpPr>
            <a:spLocks noGrp="1"/>
          </p:cNvSpPr>
          <p:nvPr>
            <p:ph sz="quarter" idx="66"/>
          </p:nvPr>
        </p:nvSpPr>
        <p:spPr>
          <a:xfrm>
            <a:off x="617623" y="4652219"/>
            <a:ext cx="3200400" cy="1367581"/>
          </a:xfrm>
        </p:spPr>
        <p:txBody>
          <a:bodyPr/>
          <a:lstStyle/>
          <a:p>
            <a:pPr marL="0" indent="0">
              <a:buNone/>
            </a:pPr>
            <a:r>
              <a:rPr lang="en-US" sz="1200" b="0" i="0" u="none" dirty="0">
                <a:latin typeface="Avenir Next LT Pro"/>
              </a:rPr>
              <a:t>The aerosol forms microscopic particles suspended in gas, then fills the enclosure and moves around obstacles. Suspension time helps it reach hidden flame zones, though enclosure integrity, volume, and ventilation determine final concentration.</a:t>
            </a:r>
            <a:endParaRPr/>
          </a:p>
        </p:txBody>
      </p:sp>
      <p:sp>
        <p:nvSpPr>
          <p:cNvPr id="9" name="Text Placeholder 8">
            <a:extLst>
              <a:ext uri="{FF2B5EF4-FFF2-40B4-BE49-F238E27FC236}">
                <a16:creationId xmlns:a16="http://schemas.microsoft.com/office/drawing/2014/main" id="{98EF1753-E442-5B47-0A56-5BE47B7D51C6}"/>
              </a:ext>
            </a:extLst>
          </p:cNvPr>
          <p:cNvSpPr>
            <a:spLocks noGrp="1"/>
          </p:cNvSpPr>
          <p:nvPr>
            <p:ph type="body" idx="67"/>
          </p:nvPr>
        </p:nvSpPr>
        <p:spPr>
          <a:xfrm>
            <a:off x="617623" y="4113790"/>
            <a:ext cx="3200400" cy="520180"/>
          </a:xfrm>
        </p:spPr>
        <p:txBody>
          <a:bodyPr/>
          <a:lstStyle/>
          <a:p>
            <a:pPr marL="0" indent="0">
              <a:buNone/>
            </a:pPr>
            <a:r>
              <a:rPr lang="en-US" sz="1200" b="1" i="0" u="none" dirty="0">
                <a:latin typeface="Avenir Next LT Pro"/>
              </a:rPr>
              <a:t>Agent distribution throughout the enclosure</a:t>
            </a:r>
            <a:endParaRPr/>
          </a:p>
        </p:txBody>
      </p:sp>
      <p:sp>
        <p:nvSpPr>
          <p:cNvPr id="10" name="Content Placeholder 9">
            <a:extLst>
              <a:ext uri="{FF2B5EF4-FFF2-40B4-BE49-F238E27FC236}">
                <a16:creationId xmlns:a16="http://schemas.microsoft.com/office/drawing/2014/main" id="{587E3A3C-FC4B-37AA-D0CF-19115325820A}"/>
              </a:ext>
            </a:extLst>
          </p:cNvPr>
          <p:cNvSpPr>
            <a:spLocks noGrp="1"/>
          </p:cNvSpPr>
          <p:nvPr>
            <p:ph sz="quarter" idx="68"/>
          </p:nvPr>
        </p:nvSpPr>
        <p:spPr>
          <a:xfrm>
            <a:off x="8373977" y="4652219"/>
            <a:ext cx="3200400" cy="1367581"/>
          </a:xfrm>
        </p:spPr>
        <p:txBody>
          <a:bodyPr/>
          <a:lstStyle/>
          <a:p>
            <a:pPr marL="0" indent="0">
              <a:buNone/>
            </a:pPr>
            <a:r>
              <a:rPr lang="en-US" sz="1200" b="0" i="0" u="none" dirty="0">
                <a:latin typeface="Avenir Next LT Pro"/>
              </a:rPr>
              <a:t>The aerosol suppresses fire mainly by interrupting free-radical flame reactions, rapidly lowering flame intensity. Reignition remains possible if heat persists, oxygen re-enters quickly, or the hazard exceeds design concentration and hold time.</a:t>
            </a:r>
            <a:endParaRPr/>
          </a:p>
        </p:txBody>
      </p:sp>
      <p:pic>
        <p:nvPicPr>
          <p:cNvPr id="17" name="Picture 16">
            <a:extLst>
              <a:ext uri="{FF2B5EF4-FFF2-40B4-BE49-F238E27FC236}">
                <a16:creationId xmlns:a16="http://schemas.microsoft.com/office/drawing/2014/main" id="{9FB7D8FF-A108-C64F-90E1-CE2BF53AA209}"/>
              </a:ext>
            </a:extLst>
          </p:cNvPr>
          <p:cNvPicPr>
            <a:picLocks noChangeAspect="1"/>
          </p:cNvPicPr>
          <p:nvPr/>
        </p:nvPicPr>
        <p:blipFill>
          <a:blip r:embed="rId3"/>
          <a:stretch>
            <a:fillRect/>
          </a:stretch>
        </p:blipFill>
        <p:spPr>
          <a:xfrm>
            <a:off x="-811743" y="-393764"/>
            <a:ext cx="5279594" cy="3395766"/>
          </a:xfrm>
          <a:prstGeom prst="rect">
            <a:avLst/>
          </a:prstGeom>
        </p:spPr>
      </p:pic>
    </p:spTree>
    <p:extLst>
      <p:ext uri="{BB962C8B-B14F-4D97-AF65-F5344CB8AC3E}">
        <p14:creationId xmlns:p14="http://schemas.microsoft.com/office/powerpoint/2010/main" val="3438498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37E200-C82B-76EF-E2D9-7B82A0A25A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0EBAE7F-9BF3-CF4E-5F2C-20BBF35FD97B}"/>
              </a:ext>
            </a:extLst>
          </p:cNvPr>
          <p:cNvSpPr>
            <a:spLocks noGrp="1"/>
          </p:cNvSpPr>
          <p:nvPr>
            <p:ph type="title"/>
          </p:nvPr>
        </p:nvSpPr>
        <p:spPr>
          <a:xfrm>
            <a:off x="548640" y="914400"/>
            <a:ext cx="10963275" cy="685800"/>
          </a:xfrm>
        </p:spPr>
        <p:txBody>
          <a:bodyPr/>
          <a:lstStyle/>
          <a:p>
            <a:pPr marL="0" indent="0">
              <a:buNone/>
            </a:pPr>
            <a:r>
              <a:rPr lang="en-US" sz="2800" b="0" i="0" u="none" noProof="0">
                <a:latin typeface="Avenir Next LT Pro"/>
              </a:rPr>
              <a:t>Core Components and Construction</a:t>
            </a:r>
            <a:endParaRPr/>
          </a:p>
        </p:txBody>
      </p:sp>
      <p:graphicFrame>
        <p:nvGraphicFramePr>
          <p:cNvPr id="71" name="Table Placeholder 55">
            <a:extLst>
              <a:ext uri="{FF2B5EF4-FFF2-40B4-BE49-F238E27FC236}">
                <a16:creationId xmlns:a16="http://schemas.microsoft.com/office/drawing/2014/main" id="{F6C3B045-5F1B-B5D4-C50F-6B366E7CF3AC}"/>
              </a:ext>
            </a:extLst>
          </p:cNvPr>
          <p:cNvGraphicFramePr>
            <a:graphicFrameLocks noGrp="1"/>
          </p:cNvGraphicFramePr>
          <p:nvPr>
            <p:ph type="dgm" sz="quarter" idx="24"/>
          </p:nvPr>
        </p:nvGraphicFramePr>
        <p:xfrm>
          <a:off x="549275" y="1878013"/>
          <a:ext cx="10972797" cy="4867423"/>
        </p:xfrm>
        <a:graphic>
          <a:graphicData uri="http://schemas.openxmlformats.org/drawingml/2006/table">
            <a:tbl>
              <a:tblPr firstRow="1" firstCol="1">
                <a:tableStyleId>{5C22544A-7EE6-4342-B048-85BDC9FD1C3A}</a:tableStyleId>
              </a:tblPr>
              <a:tblGrid>
                <a:gridCol w="1790117">
                  <a:extLst>
                    <a:ext uri="{9D8B030D-6E8A-4147-A177-3AD203B41FA5}">
                      <a16:colId xmlns:a16="http://schemas.microsoft.com/office/drawing/2014/main" val="2379899000"/>
                    </a:ext>
                  </a:extLst>
                </a:gridCol>
                <a:gridCol w="4106522">
                  <a:extLst>
                    <a:ext uri="{9D8B030D-6E8A-4147-A177-3AD203B41FA5}">
                      <a16:colId xmlns:a16="http://schemas.microsoft.com/office/drawing/2014/main" val="301978017"/>
                    </a:ext>
                  </a:extLst>
                </a:gridCol>
                <a:gridCol w="5076158">
                  <a:extLst>
                    <a:ext uri="{9D8B030D-6E8A-4147-A177-3AD203B41FA5}">
                      <a16:colId xmlns:a16="http://schemas.microsoft.com/office/drawing/2014/main" val="2761328442"/>
                    </a:ext>
                  </a:extLst>
                </a:gridCol>
              </a:tblGrid>
              <a:tr h="627017">
                <a:tc>
                  <a:txBody>
                    <a:bodyPr/>
                    <a:lstStyle/>
                    <a:p>
                      <a:pPr marL="0" marR="0">
                        <a:lnSpc>
                          <a:spcPct val="116000"/>
                        </a:lnSpc>
                        <a:spcAft>
                          <a:spcPts val="800"/>
                        </a:spcAft>
                        <a:buNone/>
                      </a:pPr>
                      <a:r>
                        <a:rPr lang="en-US" sz="1200" b="1" i="0" u="none" baseline="0" noProof="0">
                          <a:solidFill>
                            <a:schemeClr val="bg1"/>
                          </a:solidFill>
                          <a:effectLst/>
                          <a:latin typeface="Neue Haas Grotesk Text Pro"/>
                        </a:rPr>
                        <a:t>COMPONENT</a:t>
                      </a:r>
                      <a:endParaRPr sz="1200">
                        <a:solidFill>
                          <a:schemeClr val="bg1"/>
                        </a:solidFill>
                        <a:effectLst/>
                        <a:latin typeface="Neue Haas Grotesk Text Pro" panose="020B0504020202020204" pitchFamily="34" charset="77"/>
                      </a:endParaRPr>
                    </a:p>
                  </a:txBody>
                  <a:tcPr marL="182880" marR="182880" marT="182880" marB="182880" anchor="ctr">
                    <a:lnL w="9525" cap="flat" cmpd="sng" algn="ctr">
                      <a:solidFill>
                        <a:srgbClr val="D2CABB"/>
                      </a:solidFill>
                      <a:prstDash val="solid"/>
                      <a:round/>
                      <a:headEnd type="none" w="med" len="med"/>
                      <a:tailEnd type="none" w="med" len="med"/>
                    </a:lnL>
                    <a:lnR w="9525" cap="flat" cmpd="sng" algn="ctr">
                      <a:solidFill>
                        <a:srgbClr val="D2CABB"/>
                      </a:solidFill>
                      <a:prstDash val="solid"/>
                      <a:round/>
                      <a:headEnd type="none" w="med" len="med"/>
                      <a:tailEnd type="none" w="med" len="med"/>
                    </a:lnR>
                    <a:lnT w="9525" cap="flat" cmpd="sng" algn="ctr">
                      <a:solidFill>
                        <a:srgbClr val="D2CABB"/>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D2CABB"/>
                    </a:solidFill>
                  </a:tcPr>
                </a:tc>
                <a:tc>
                  <a:txBody>
                    <a:bodyPr/>
                    <a:lstStyle/>
                    <a:p>
                      <a:pPr marL="0" marR="0">
                        <a:lnSpc>
                          <a:spcPct val="116000"/>
                        </a:lnSpc>
                        <a:spcAft>
                          <a:spcPts val="800"/>
                        </a:spcAft>
                        <a:buNone/>
                      </a:pPr>
                      <a:r>
                        <a:rPr lang="en-US" sz="1200" b="1" i="0" u="none" baseline="0" noProof="0">
                          <a:solidFill>
                            <a:schemeClr val="bg1"/>
                          </a:solidFill>
                          <a:effectLst/>
                          <a:latin typeface="Neue Haas Grotesk Text Pro"/>
                        </a:rPr>
                        <a:t>FUNCTION</a:t>
                      </a:r>
                      <a:endParaRPr sz="1200">
                        <a:solidFill>
                          <a:schemeClr val="bg1"/>
                        </a:solidFill>
                        <a:effectLst/>
                        <a:latin typeface="Neue Haas Grotesk Text Pro" panose="020B0504020202020204" pitchFamily="34" charset="77"/>
                      </a:endParaRPr>
                    </a:p>
                  </a:txBody>
                  <a:tcPr marL="182880" marR="182880" marT="182880" marB="182880" anchor="ctr">
                    <a:lnL w="9525" cap="flat" cmpd="sng" algn="ctr">
                      <a:solidFill>
                        <a:srgbClr val="D2CABB"/>
                      </a:solidFill>
                      <a:prstDash val="solid"/>
                      <a:round/>
                      <a:headEnd type="none" w="med" len="med"/>
                      <a:tailEnd type="none" w="med" len="med"/>
                    </a:lnL>
                    <a:lnR w="9525" cap="flat" cmpd="sng" algn="ctr">
                      <a:solidFill>
                        <a:srgbClr val="D2CABB"/>
                      </a:solidFill>
                      <a:prstDash val="solid"/>
                      <a:round/>
                      <a:headEnd type="none" w="med" len="med"/>
                      <a:tailEnd type="none" w="med" len="med"/>
                    </a:lnR>
                    <a:lnT w="9525" cap="flat" cmpd="sng" algn="ctr">
                      <a:solidFill>
                        <a:srgbClr val="D2CABB"/>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D2CABB"/>
                    </a:solidFill>
                  </a:tcPr>
                </a:tc>
                <a:tc>
                  <a:txBody>
                    <a:bodyPr/>
                    <a:lstStyle/>
                    <a:p>
                      <a:pPr marL="0" marR="0">
                        <a:lnSpc>
                          <a:spcPct val="116000"/>
                        </a:lnSpc>
                        <a:spcAft>
                          <a:spcPts val="800"/>
                        </a:spcAft>
                        <a:buNone/>
                      </a:pPr>
                      <a:r>
                        <a:rPr lang="en-US" sz="1200" b="1" i="0" u="none" baseline="0" noProof="0">
                          <a:solidFill>
                            <a:schemeClr val="bg1"/>
                          </a:solidFill>
                          <a:effectLst/>
                          <a:latin typeface="Neue Haas Grotesk Text Pro"/>
                        </a:rPr>
                        <a:t>TYPICAL DESIGN CONSIDERATION</a:t>
                      </a:r>
                      <a:endParaRPr sz="1200">
                        <a:solidFill>
                          <a:schemeClr val="bg1"/>
                        </a:solidFill>
                        <a:effectLst/>
                        <a:latin typeface="Neue Haas Grotesk Text Pro" panose="020B0504020202020204" pitchFamily="34" charset="77"/>
                      </a:endParaRPr>
                    </a:p>
                  </a:txBody>
                  <a:tcPr marL="182880" marR="182880" marT="182880" marB="182880" anchor="ctr">
                    <a:lnL w="9525" cap="flat" cmpd="sng" algn="ctr">
                      <a:solidFill>
                        <a:srgbClr val="D2CABB"/>
                      </a:solidFill>
                      <a:prstDash val="solid"/>
                      <a:round/>
                      <a:headEnd type="none" w="med" len="med"/>
                      <a:tailEnd type="none" w="med" len="med"/>
                    </a:lnL>
                    <a:lnR w="9525" cap="flat" cmpd="sng" algn="ctr">
                      <a:solidFill>
                        <a:srgbClr val="D2CABB"/>
                      </a:solidFill>
                      <a:prstDash val="solid"/>
                      <a:round/>
                      <a:headEnd type="none" w="med" len="med"/>
                      <a:tailEnd type="none" w="med" len="med"/>
                    </a:lnR>
                    <a:lnT w="9525" cap="flat" cmpd="sng" algn="ctr">
                      <a:solidFill>
                        <a:srgbClr val="D2CABB"/>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D2CABB"/>
                    </a:solidFill>
                  </a:tcPr>
                </a:tc>
                <a:extLst>
                  <a:ext uri="{0D108BD9-81ED-4DB2-BD59-A6C34878D82A}">
                    <a16:rowId xmlns:a16="http://schemas.microsoft.com/office/drawing/2014/main" val="10000"/>
                  </a:ext>
                </a:extLst>
              </a:tr>
              <a:tr h="627017">
                <a:tc>
                  <a:txBody>
                    <a:bodyPr/>
                    <a:lstStyle/>
                    <a:p>
                      <a:pPr marL="0" marR="0">
                        <a:lnSpc>
                          <a:spcPct val="116000"/>
                        </a:lnSpc>
                        <a:spcAft>
                          <a:spcPts val="800"/>
                        </a:spcAft>
                        <a:buNone/>
                      </a:pPr>
                      <a:r>
                        <a:rPr lang="en-US" sz="1000" b="1" i="0" u="none" noProof="0">
                          <a:solidFill>
                            <a:schemeClr val="tx1"/>
                          </a:solidFill>
                          <a:effectLst/>
                          <a:latin typeface="Neue Haas Grotesk Text Pro"/>
                        </a:rPr>
                        <a:t>Outer Housing</a:t>
                      </a:r>
                      <a:endParaRPr sz="1000">
                        <a:solidFill>
                          <a:schemeClr val="tx1"/>
                        </a:solidFill>
                        <a:effectLst/>
                        <a:latin typeface="Neue Haas Grotesk Text Pro" panose="020B0504020202020204" pitchFamily="34" charset="77"/>
                        <a:ea typeface="MS Mincho" panose="02020609040205080304" pitchFamily="49" charset="-128"/>
                        <a:cs typeface="Arial" panose="020B0604020202020204" pitchFamily="34" charset="0"/>
                      </a:endParaRPr>
                    </a:p>
                  </a:txBody>
                  <a:tcPr marL="182880" marR="182880" marT="182880" marB="18288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16000"/>
                        </a:lnSpc>
                        <a:spcAft>
                          <a:spcPts val="800"/>
                        </a:spcAft>
                        <a:buNone/>
                      </a:pPr>
                      <a:r>
                        <a:rPr lang="en-US" sz="1000" b="0" i="0" u="none" noProof="0">
                          <a:solidFill>
                            <a:schemeClr val="tx1"/>
                          </a:solidFill>
                          <a:effectLst/>
                          <a:latin typeface="Neue Haas Grotesk Text Pro"/>
                        </a:rPr>
                        <a:t>Contains the active materials and directs the discharge safely into the protected space.</a:t>
                      </a:r>
                      <a:endParaRPr sz="1000">
                        <a:solidFill>
                          <a:schemeClr val="tx1"/>
                        </a:solidFill>
                        <a:effectLst/>
                        <a:latin typeface="Neue Haas Grotesk Text Pro" panose="020B0504020202020204" pitchFamily="34" charset="77"/>
                        <a:ea typeface="MS Mincho" panose="02020609040205080304" pitchFamily="49" charset="-128"/>
                        <a:cs typeface="Arial" panose="020B0604020202020204" pitchFamily="34" charset="0"/>
                      </a:endParaRPr>
                    </a:p>
                  </a:txBody>
                  <a:tcPr marL="182880" marR="182880" marT="182880" marB="18288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16000"/>
                        </a:lnSpc>
                        <a:spcAft>
                          <a:spcPts val="800"/>
                        </a:spcAft>
                        <a:buNone/>
                      </a:pPr>
                      <a:r>
                        <a:rPr lang="en-US" sz="1000" b="0" i="0" u="none" noProof="0">
                          <a:solidFill>
                            <a:schemeClr val="tx1"/>
                          </a:solidFill>
                          <a:effectLst/>
                          <a:latin typeface="Neue Haas Grotesk Text Pro"/>
                        </a:rPr>
                        <a:t>Must withstand internal reaction conditions, resist corrosion, and fit the installation environment.</a:t>
                      </a:r>
                      <a:endParaRPr sz="1000">
                        <a:solidFill>
                          <a:schemeClr val="tx1"/>
                        </a:solidFill>
                        <a:effectLst/>
                        <a:latin typeface="Neue Haas Grotesk Text Pro" panose="020B0504020202020204" pitchFamily="34" charset="77"/>
                        <a:ea typeface="MS Mincho" panose="02020609040205080304" pitchFamily="49" charset="-128"/>
                        <a:cs typeface="Arial" panose="020B0604020202020204" pitchFamily="34" charset="0"/>
                      </a:endParaRPr>
                    </a:p>
                  </a:txBody>
                  <a:tcPr marL="182880" marR="182880" marT="182880" marB="18288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627017">
                <a:tc>
                  <a:txBody>
                    <a:bodyPr/>
                    <a:lstStyle/>
                    <a:p>
                      <a:pPr marL="0" marR="0">
                        <a:lnSpc>
                          <a:spcPct val="116000"/>
                        </a:lnSpc>
                        <a:spcAft>
                          <a:spcPts val="800"/>
                        </a:spcAft>
                        <a:buNone/>
                      </a:pPr>
                      <a:r>
                        <a:rPr lang="en-US" sz="1000" b="1" i="0" u="none" noProof="0">
                          <a:solidFill>
                            <a:schemeClr val="tx1"/>
                          </a:solidFill>
                          <a:effectLst/>
                          <a:latin typeface="Neue Haas Grotesk Text Pro"/>
                        </a:rPr>
                        <a:t>Aerosol-Forming Compound</a:t>
                      </a:r>
                      <a:endParaRPr sz="1000">
                        <a:solidFill>
                          <a:schemeClr val="tx1"/>
                        </a:solidFill>
                        <a:effectLst/>
                        <a:latin typeface="Neue Haas Grotesk Text Pro" panose="020B0504020202020204" pitchFamily="34" charset="77"/>
                      </a:endParaRPr>
                    </a:p>
                  </a:txBody>
                  <a:tcPr marL="182880" marR="182880" marT="182880" marB="18288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16000"/>
                        </a:lnSpc>
                        <a:spcAft>
                          <a:spcPts val="800"/>
                        </a:spcAft>
                        <a:buNone/>
                      </a:pPr>
                      <a:r>
                        <a:rPr lang="en-US" sz="1000" b="0" i="0" u="none" noProof="0">
                          <a:solidFill>
                            <a:schemeClr val="tx1"/>
                          </a:solidFill>
                          <a:effectLst/>
                          <a:latin typeface="Neue Haas Grotesk Text Pro"/>
                        </a:rPr>
                        <a:t>Generates the extinguishing aerosol when initiated.</a:t>
                      </a:r>
                      <a:endParaRPr sz="1000">
                        <a:solidFill>
                          <a:schemeClr val="tx1"/>
                        </a:solidFill>
                        <a:effectLst/>
                        <a:latin typeface="Neue Haas Grotesk Text Pro" panose="020B0504020202020204" pitchFamily="34" charset="77"/>
                      </a:endParaRPr>
                    </a:p>
                  </a:txBody>
                  <a:tcPr marL="182880" marR="182880" marT="182880" marB="18288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16000"/>
                        </a:lnSpc>
                        <a:spcAft>
                          <a:spcPts val="800"/>
                        </a:spcAft>
                        <a:buNone/>
                      </a:pPr>
                      <a:r>
                        <a:rPr lang="en-US" sz="1000" b="0" i="0" u="none" noProof="0">
                          <a:solidFill>
                            <a:schemeClr val="tx1"/>
                          </a:solidFill>
                          <a:effectLst/>
                          <a:latin typeface="Neue Haas Grotesk Text Pro"/>
                        </a:rPr>
                        <a:t>Formulation must provide predictable output, stable shelf life, and consistent suppression performance.</a:t>
                      </a:r>
                      <a:endParaRPr sz="1000">
                        <a:solidFill>
                          <a:schemeClr val="tx1"/>
                        </a:solidFill>
                        <a:effectLst/>
                        <a:latin typeface="Neue Haas Grotesk Text Pro" panose="020B0504020202020204" pitchFamily="34" charset="77"/>
                      </a:endParaRPr>
                    </a:p>
                  </a:txBody>
                  <a:tcPr marL="182880" marR="182880" marT="182880" marB="18288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627017">
                <a:tc>
                  <a:txBody>
                    <a:bodyPr/>
                    <a:lstStyle/>
                    <a:p>
                      <a:pPr marL="0" marR="0">
                        <a:lnSpc>
                          <a:spcPct val="116000"/>
                        </a:lnSpc>
                        <a:spcAft>
                          <a:spcPts val="800"/>
                        </a:spcAft>
                        <a:buNone/>
                      </a:pPr>
                      <a:r>
                        <a:rPr lang="en-US" sz="1000" b="1" i="0" u="none" noProof="0">
                          <a:solidFill>
                            <a:schemeClr val="tx1"/>
                          </a:solidFill>
                          <a:effectLst/>
                          <a:latin typeface="Neue Haas Grotesk Text Pro"/>
                        </a:rPr>
                        <a:t>Initiator / Ignition Assembly</a:t>
                      </a:r>
                      <a:endParaRPr sz="1000">
                        <a:solidFill>
                          <a:schemeClr val="tx1"/>
                        </a:solidFill>
                        <a:effectLst/>
                        <a:latin typeface="Neue Haas Grotesk Text Pro" panose="020B0504020202020204" pitchFamily="34" charset="77"/>
                      </a:endParaRPr>
                    </a:p>
                  </a:txBody>
                  <a:tcPr marL="182880" marR="182880" marT="182880" marB="18288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16000"/>
                        </a:lnSpc>
                        <a:spcAft>
                          <a:spcPts val="800"/>
                        </a:spcAft>
                        <a:buNone/>
                      </a:pPr>
                      <a:r>
                        <a:rPr lang="en-US" sz="1000" b="0" i="0" u="none" noProof="0">
                          <a:solidFill>
                            <a:schemeClr val="tx1"/>
                          </a:solidFill>
                          <a:effectLst/>
                          <a:latin typeface="Neue Haas Grotesk Text Pro"/>
                        </a:rPr>
                        <a:t>Starts the controlled reaction electrically or thermally.</a:t>
                      </a:r>
                      <a:endParaRPr sz="1000">
                        <a:solidFill>
                          <a:schemeClr val="tx1"/>
                        </a:solidFill>
                        <a:effectLst/>
                        <a:latin typeface="Neue Haas Grotesk Text Pro" panose="020B0504020202020204" pitchFamily="34" charset="77"/>
                      </a:endParaRPr>
                    </a:p>
                  </a:txBody>
                  <a:tcPr marL="182880" marR="182880" marT="182880" marB="18288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16000"/>
                        </a:lnSpc>
                        <a:spcAft>
                          <a:spcPts val="800"/>
                        </a:spcAft>
                        <a:buNone/>
                      </a:pPr>
                      <a:r>
                        <a:rPr lang="en-US" sz="1000" b="0" i="0" u="none" noProof="0">
                          <a:solidFill>
                            <a:schemeClr val="tx1"/>
                          </a:solidFill>
                          <a:effectLst/>
                          <a:latin typeface="Neue Haas Grotesk Text Pro"/>
                        </a:rPr>
                        <a:t>Requires reliable activation, compatibility with control circuits, and protection against accidental operation.</a:t>
                      </a:r>
                      <a:endParaRPr sz="1000">
                        <a:solidFill>
                          <a:schemeClr val="tx1"/>
                        </a:solidFill>
                        <a:effectLst/>
                        <a:latin typeface="Neue Haas Grotesk Text Pro" panose="020B0504020202020204" pitchFamily="34" charset="77"/>
                      </a:endParaRPr>
                    </a:p>
                  </a:txBody>
                  <a:tcPr marL="182880" marR="182880" marT="182880" marB="18288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627017">
                <a:tc>
                  <a:txBody>
                    <a:bodyPr/>
                    <a:lstStyle/>
                    <a:p>
                      <a:pPr marL="0" marR="0">
                        <a:lnSpc>
                          <a:spcPct val="116000"/>
                        </a:lnSpc>
                        <a:spcAft>
                          <a:spcPts val="800"/>
                        </a:spcAft>
                        <a:buNone/>
                      </a:pPr>
                      <a:r>
                        <a:rPr lang="en-US" sz="1000" b="1" i="0" u="none" noProof="0">
                          <a:solidFill>
                            <a:schemeClr val="tx1"/>
                          </a:solidFill>
                          <a:effectLst/>
                          <a:latin typeface="Neue Haas Grotesk Text Pro"/>
                        </a:rPr>
                        <a:t>Cooling / Filtering Section</a:t>
                      </a:r>
                      <a:endParaRPr sz="1000">
                        <a:solidFill>
                          <a:schemeClr val="tx1"/>
                        </a:solidFill>
                        <a:effectLst/>
                        <a:latin typeface="Neue Haas Grotesk Text Pro" panose="020B0504020202020204" pitchFamily="34" charset="77"/>
                        <a:ea typeface="MS Mincho" panose="02020609040205080304" pitchFamily="49" charset="-128"/>
                        <a:cs typeface="Arial" panose="020B0604020202020204" pitchFamily="34" charset="0"/>
                      </a:endParaRPr>
                    </a:p>
                  </a:txBody>
                  <a:tcPr marL="182880" marR="182880" marT="182880" marB="18288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16000"/>
                        </a:lnSpc>
                        <a:spcAft>
                          <a:spcPts val="800"/>
                        </a:spcAft>
                        <a:buNone/>
                      </a:pPr>
                      <a:r>
                        <a:rPr lang="en-US" sz="1000" b="0" i="0" u="none" noProof="0">
                          <a:solidFill>
                            <a:schemeClr val="tx1"/>
                          </a:solidFill>
                          <a:effectLst/>
                          <a:latin typeface="Neue Haas Grotesk Text Pro"/>
                        </a:rPr>
                        <a:t>Reduces discharge temperature and captures larger by-products before release.</a:t>
                      </a:r>
                      <a:endParaRPr sz="1000">
                        <a:solidFill>
                          <a:schemeClr val="tx1"/>
                        </a:solidFill>
                        <a:effectLst/>
                        <a:latin typeface="Neue Haas Grotesk Text Pro" panose="020B0504020202020204" pitchFamily="34" charset="77"/>
                        <a:ea typeface="MS Mincho" panose="02020609040205080304" pitchFamily="49" charset="-128"/>
                        <a:cs typeface="Arial" panose="020B0604020202020204" pitchFamily="34" charset="0"/>
                      </a:endParaRPr>
                    </a:p>
                  </a:txBody>
                  <a:tcPr marL="182880" marR="182880" marT="182880" marB="18288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16000"/>
                        </a:lnSpc>
                        <a:spcAft>
                          <a:spcPts val="800"/>
                        </a:spcAft>
                        <a:buNone/>
                      </a:pPr>
                      <a:r>
                        <a:rPr lang="en-US" sz="1000" b="0" i="0" u="none" noProof="0">
                          <a:solidFill>
                            <a:schemeClr val="tx1"/>
                          </a:solidFill>
                          <a:effectLst/>
                          <a:latin typeface="Neue Haas Grotesk Text Pro"/>
                        </a:rPr>
                        <a:t>Important for equipment compatibility, cleaner discharge, and safer agent flow characteristics.</a:t>
                      </a:r>
                      <a:endParaRPr sz="1000">
                        <a:solidFill>
                          <a:schemeClr val="tx1"/>
                        </a:solidFill>
                        <a:effectLst/>
                        <a:latin typeface="Neue Haas Grotesk Text Pro" panose="020B0504020202020204" pitchFamily="34" charset="77"/>
                        <a:ea typeface="MS Mincho" panose="02020609040205080304" pitchFamily="49" charset="-128"/>
                        <a:cs typeface="Arial" panose="020B0604020202020204" pitchFamily="34" charset="0"/>
                      </a:endParaRPr>
                    </a:p>
                  </a:txBody>
                  <a:tcPr marL="182880" marR="182880" marT="182880" marB="18288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627017">
                <a:tc>
                  <a:txBody>
                    <a:bodyPr/>
                    <a:lstStyle/>
                    <a:p>
                      <a:pPr marL="0" marR="0">
                        <a:lnSpc>
                          <a:spcPct val="116000"/>
                        </a:lnSpc>
                        <a:spcAft>
                          <a:spcPts val="800"/>
                        </a:spcAft>
                        <a:buNone/>
                      </a:pPr>
                      <a:r>
                        <a:rPr lang="en-US" sz="1000" b="1" i="0" u="none" noProof="0">
                          <a:solidFill>
                            <a:schemeClr val="tx1"/>
                          </a:solidFill>
                          <a:effectLst/>
                          <a:latin typeface="Neue Haas Grotesk Text Pro"/>
                        </a:rPr>
                        <a:t>Nozzle or Discharge Port</a:t>
                      </a:r>
                      <a:endParaRPr sz="1000">
                        <a:solidFill>
                          <a:schemeClr val="tx1"/>
                        </a:solidFill>
                        <a:effectLst/>
                        <a:latin typeface="Neue Haas Grotesk Text Pro" panose="020B0504020202020204" pitchFamily="34" charset="77"/>
                      </a:endParaRPr>
                    </a:p>
                  </a:txBody>
                  <a:tcPr marL="182880" marR="182880" marT="182880" marB="18288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16000"/>
                        </a:lnSpc>
                        <a:spcAft>
                          <a:spcPts val="800"/>
                        </a:spcAft>
                        <a:buNone/>
                      </a:pPr>
                      <a:r>
                        <a:rPr lang="en-US" sz="1000" b="0" i="0" u="none" noProof="0">
                          <a:solidFill>
                            <a:schemeClr val="tx1"/>
                          </a:solidFill>
                          <a:effectLst/>
                          <a:latin typeface="Neue Haas Grotesk Text Pro"/>
                        </a:rPr>
                        <a:t>Releases and disperses the aerosol into the enclosure.</a:t>
                      </a:r>
                      <a:endParaRPr sz="1000">
                        <a:solidFill>
                          <a:schemeClr val="tx1"/>
                        </a:solidFill>
                        <a:effectLst/>
                        <a:latin typeface="Neue Haas Grotesk Text Pro" panose="020B0504020202020204" pitchFamily="34" charset="77"/>
                      </a:endParaRPr>
                    </a:p>
                  </a:txBody>
                  <a:tcPr marL="182880" marR="182880" marT="182880" marB="18288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16000"/>
                        </a:lnSpc>
                        <a:spcAft>
                          <a:spcPts val="800"/>
                        </a:spcAft>
                        <a:buNone/>
                      </a:pPr>
                      <a:r>
                        <a:rPr lang="en-US" sz="1000" b="0" i="0" u="none" noProof="0">
                          <a:solidFill>
                            <a:schemeClr val="tx1"/>
                          </a:solidFill>
                          <a:effectLst/>
                          <a:latin typeface="Neue Haas Grotesk Text Pro"/>
                        </a:rPr>
                        <a:t>Placement and orientation affect coverage, flow path, and distribution efficiency.</a:t>
                      </a:r>
                      <a:endParaRPr sz="1000">
                        <a:solidFill>
                          <a:schemeClr val="tx1"/>
                        </a:solidFill>
                        <a:effectLst/>
                        <a:latin typeface="Neue Haas Grotesk Text Pro" panose="020B0504020202020204" pitchFamily="34" charset="77"/>
                      </a:endParaRPr>
                    </a:p>
                  </a:txBody>
                  <a:tcPr marL="182880" marR="182880" marT="182880" marB="18288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627017">
                <a:tc>
                  <a:txBody>
                    <a:bodyPr/>
                    <a:lstStyle/>
                    <a:p>
                      <a:pPr marL="0" marR="0">
                        <a:lnSpc>
                          <a:spcPct val="116000"/>
                        </a:lnSpc>
                        <a:spcAft>
                          <a:spcPts val="800"/>
                        </a:spcAft>
                        <a:buNone/>
                      </a:pPr>
                      <a:r>
                        <a:rPr lang="en-US" sz="1000" b="1" i="0" u="none" noProof="0">
                          <a:solidFill>
                            <a:schemeClr val="tx1"/>
                          </a:solidFill>
                          <a:effectLst/>
                          <a:latin typeface="Neue Haas Grotesk Text Pro"/>
                        </a:rPr>
                        <a:t>Mounting and Electrical Interfaces</a:t>
                      </a:r>
                      <a:endParaRPr sz="1000">
                        <a:solidFill>
                          <a:schemeClr val="tx1"/>
                        </a:solidFill>
                        <a:effectLst/>
                        <a:latin typeface="Neue Haas Grotesk Text Pro" panose="020B0504020202020204" pitchFamily="34" charset="77"/>
                      </a:endParaRPr>
                    </a:p>
                  </a:txBody>
                  <a:tcPr marL="182880" marR="182880" marT="182880" marB="18288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16000"/>
                        </a:lnSpc>
                        <a:spcAft>
                          <a:spcPts val="800"/>
                        </a:spcAft>
                        <a:buNone/>
                      </a:pPr>
                      <a:r>
                        <a:rPr lang="en-US" sz="1000" b="0" i="0" u="none" noProof="0">
                          <a:solidFill>
                            <a:schemeClr val="tx1"/>
                          </a:solidFill>
                          <a:effectLst/>
                          <a:latin typeface="Neue Haas Grotesk Text Pro"/>
                        </a:rPr>
                        <a:t>Secure the device and connect it to detection or control systems.</a:t>
                      </a:r>
                      <a:endParaRPr sz="1000">
                        <a:solidFill>
                          <a:schemeClr val="tx1"/>
                        </a:solidFill>
                        <a:effectLst/>
                        <a:latin typeface="Neue Haas Grotesk Text Pro" panose="020B0504020202020204" pitchFamily="34" charset="77"/>
                      </a:endParaRPr>
                    </a:p>
                  </a:txBody>
                  <a:tcPr marL="182880" marR="182880" marT="182880" marB="18288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16000"/>
                        </a:lnSpc>
                        <a:spcAft>
                          <a:spcPts val="800"/>
                        </a:spcAft>
                        <a:buNone/>
                      </a:pPr>
                      <a:r>
                        <a:rPr lang="en-US" sz="1000" b="0" i="0" u="none" noProof="0">
                          <a:solidFill>
                            <a:schemeClr val="tx1"/>
                          </a:solidFill>
                          <a:effectLst/>
                          <a:latin typeface="Neue Haas Grotesk Text Pro"/>
                        </a:rPr>
                        <a:t>Must support vibration resistance, service accessibility, and integration with alarm or shutdown functions.</a:t>
                      </a:r>
                      <a:endParaRPr sz="1000">
                        <a:solidFill>
                          <a:schemeClr val="tx1"/>
                        </a:solidFill>
                        <a:effectLst/>
                        <a:latin typeface="Neue Haas Grotesk Text Pro" panose="020B0504020202020204" pitchFamily="34" charset="77"/>
                      </a:endParaRPr>
                    </a:p>
                  </a:txBody>
                  <a:tcPr marL="182880" marR="182880" marT="182880" marB="18288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pic>
        <p:nvPicPr>
          <p:cNvPr id="4" name="Picture 3">
            <a:extLst>
              <a:ext uri="{FF2B5EF4-FFF2-40B4-BE49-F238E27FC236}">
                <a16:creationId xmlns:a16="http://schemas.microsoft.com/office/drawing/2014/main" id="{C6ED2634-F54F-BC0B-E936-797B1BF43763}"/>
              </a:ext>
            </a:extLst>
          </p:cNvPr>
          <p:cNvPicPr>
            <a:picLocks noChangeAspect="1"/>
          </p:cNvPicPr>
          <p:nvPr/>
        </p:nvPicPr>
        <p:blipFill>
          <a:blip r:embed="rId2"/>
          <a:stretch>
            <a:fillRect/>
          </a:stretch>
        </p:blipFill>
        <p:spPr>
          <a:xfrm>
            <a:off x="-927261" y="-440583"/>
            <a:ext cx="5279594" cy="3395766"/>
          </a:xfrm>
          <a:prstGeom prst="rect">
            <a:avLst/>
          </a:prstGeom>
        </p:spPr>
      </p:pic>
    </p:spTree>
    <p:extLst>
      <p:ext uri="{BB962C8B-B14F-4D97-AF65-F5344CB8AC3E}">
        <p14:creationId xmlns:p14="http://schemas.microsoft.com/office/powerpoint/2010/main" val="36505648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388620-E3F4-4F09-A48B-871CF39227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2C3AC9-D85B-9A18-9DD7-907F175B3C4E}"/>
              </a:ext>
            </a:extLst>
          </p:cNvPr>
          <p:cNvSpPr>
            <a:spLocks noGrp="1"/>
          </p:cNvSpPr>
          <p:nvPr>
            <p:ph type="title"/>
          </p:nvPr>
        </p:nvSpPr>
        <p:spPr/>
        <p:txBody>
          <a:bodyPr>
            <a:normAutofit/>
          </a:bodyPr>
          <a:lstStyle/>
          <a:p>
            <a:pPr marL="0" indent="0">
              <a:buNone/>
            </a:pPr>
            <a:r>
              <a:rPr lang="en-US" sz="2800" b="0" i="0" u="none" noProof="0" dirty="0">
                <a:latin typeface="Avenir Next LT Pro"/>
              </a:rPr>
              <a:t>ACTIVATION AND DISCHARGE SEQUENCE</a:t>
            </a:r>
            <a:endParaRPr/>
          </a:p>
        </p:txBody>
      </p:sp>
      <p:sp>
        <p:nvSpPr>
          <p:cNvPr id="25" name="Content Placeholder 24">
            <a:extLst>
              <a:ext uri="{FF2B5EF4-FFF2-40B4-BE49-F238E27FC236}">
                <a16:creationId xmlns:a16="http://schemas.microsoft.com/office/drawing/2014/main" id="{5863AD98-AF36-CBA5-7C5B-DFAEAEC02D2C}"/>
              </a:ext>
            </a:extLst>
          </p:cNvPr>
          <p:cNvSpPr>
            <a:spLocks noGrp="1"/>
          </p:cNvSpPr>
          <p:nvPr>
            <p:ph sz="quarter" idx="4294967295"/>
          </p:nvPr>
        </p:nvSpPr>
        <p:spPr>
          <a:xfrm>
            <a:off x="548640" y="5827058"/>
            <a:ext cx="7317992" cy="421341"/>
          </a:xfrm>
        </p:spPr>
        <p:txBody>
          <a:bodyPr anchor="b">
            <a:normAutofit/>
          </a:bodyPr>
          <a:lstStyle/>
          <a:p>
            <a:pPr marL="0" indent="0">
              <a:buNone/>
            </a:pPr>
            <a:r>
              <a:rPr lang="en-US" sz="1050" b="0" i="1" u="none" noProof="0" dirty="0">
                <a:latin typeface="Avenir Next LT Pro"/>
              </a:rPr>
              <a:t>Effective performance depends on rapid detection, proper enclosure conditions, and safe post-discharge assessment before restoration.</a:t>
            </a:r>
            <a:endParaRPr sz="1050"/>
          </a:p>
        </p:txBody>
      </p:sp>
      <p:graphicFrame>
        <p:nvGraphicFramePr>
          <p:cNvPr id="23" name="SmartArt Placeholder 22" descr="Basic Timeline">
            <a:extLst>
              <a:ext uri="{FF2B5EF4-FFF2-40B4-BE49-F238E27FC236}">
                <a16:creationId xmlns:a16="http://schemas.microsoft.com/office/drawing/2014/main" id="{E616605C-CA36-BAEE-6A72-556218602916}"/>
              </a:ext>
            </a:extLst>
          </p:cNvPr>
          <p:cNvGraphicFramePr>
            <a:graphicFrameLocks noGrp="1"/>
          </p:cNvGraphicFramePr>
          <p:nvPr>
            <p:ph type="dgm" sz="quarter" idx="24"/>
            <p:extLst>
              <p:ext uri="{E7BDC344-281C-4309-B0C6-D0EE65EED2A8}">
                <p202:designPr xmlns:p202="http://schemas.microsoft.com/office/powerpoint/2020/02/main">
                  <p202:designTagLst>
                    <p202:designTag name="ARCH:1:CLS" val="SmartArt"/>
                    <p202:designTag name="ARCH:1:VSVAR" val="Timeline"/>
                  </p202:designTagLst>
                </p202:designPr>
              </p:ext>
            </p:extLst>
          </p:nvPr>
        </p:nvGraphicFramePr>
        <p:xfrm>
          <a:off x="609600" y="1703293"/>
          <a:ext cx="10972800" cy="39086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a:extLst>
              <a:ext uri="{FF2B5EF4-FFF2-40B4-BE49-F238E27FC236}">
                <a16:creationId xmlns:a16="http://schemas.microsoft.com/office/drawing/2014/main" id="{E250B81F-8E6C-3F05-CC64-442799572F38}"/>
              </a:ext>
            </a:extLst>
          </p:cNvPr>
          <p:cNvPicPr>
            <a:picLocks noChangeAspect="1"/>
          </p:cNvPicPr>
          <p:nvPr/>
        </p:nvPicPr>
        <p:blipFill>
          <a:blip r:embed="rId7"/>
          <a:stretch>
            <a:fillRect/>
          </a:stretch>
        </p:blipFill>
        <p:spPr>
          <a:xfrm>
            <a:off x="-889554" y="-440583"/>
            <a:ext cx="5279594" cy="3395766"/>
          </a:xfrm>
          <a:prstGeom prst="rect">
            <a:avLst/>
          </a:prstGeom>
        </p:spPr>
      </p:pic>
    </p:spTree>
    <p:extLst>
      <p:ext uri="{BB962C8B-B14F-4D97-AF65-F5344CB8AC3E}">
        <p14:creationId xmlns:p14="http://schemas.microsoft.com/office/powerpoint/2010/main" val="1793029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378DD8-9E48-9AF2-7C35-9D8A8FD7A11B}"/>
            </a:ext>
          </a:extLst>
        </p:cNvPr>
        <p:cNvGrpSpPr/>
        <p:nvPr/>
      </p:nvGrpSpPr>
      <p:grpSpPr>
        <a:xfrm>
          <a:off x="0" y="0"/>
          <a:ext cx="0" cy="0"/>
          <a:chOff x="0" y="0"/>
          <a:chExt cx="0" cy="0"/>
        </a:xfrm>
      </p:grpSpPr>
      <p:pic>
        <p:nvPicPr>
          <p:cNvPr id="40" name="Deleted_Picture Placeholder 39">
            <a:extLst>
              <a:ext uri="{FF2B5EF4-FFF2-40B4-BE49-F238E27FC236}">
                <a16:creationId xmlns:a16="http://schemas.microsoft.com/office/drawing/2014/main" id="{16A1CAE2-0000-0000-0000-000000000000}"/>
              </a:ext>
            </a:extLst>
          </p:cNvPr>
          <p:cNvPicPr>
            <a:picLocks noChangeAspect="1"/>
          </p:cNvPicPr>
          <p:nvPr/>
        </p:nvPicPr>
        <p:blipFill>
          <a:blip r:embed="rId2"/>
          <a:stretch>
            <a:fillRect/>
          </a:stretch>
        </p:blipFill>
        <p:spPr>
          <a:xfrm>
            <a:off x="4427220" y="2173617"/>
            <a:ext cx="3337560" cy="2331720"/>
          </a:xfrm>
          <a:prstGeom prst="rect">
            <a:avLst/>
          </a:prstGeom>
        </p:spPr>
      </p:pic>
      <p:pic>
        <p:nvPicPr>
          <p:cNvPr id="26" name="Deleted_Picture Placeholder 25">
            <a:extLst>
              <a:ext uri="{FF2B5EF4-FFF2-40B4-BE49-F238E27FC236}">
                <a16:creationId xmlns:a16="http://schemas.microsoft.com/office/drawing/2014/main" id="{877CF050-0000-0000-0000-000000000000}"/>
              </a:ext>
            </a:extLst>
          </p:cNvPr>
          <p:cNvPicPr>
            <a:picLocks noChangeAspect="1"/>
          </p:cNvPicPr>
          <p:nvPr/>
        </p:nvPicPr>
        <p:blipFill>
          <a:blip r:embed="rId2"/>
          <a:stretch>
            <a:fillRect/>
          </a:stretch>
        </p:blipFill>
        <p:spPr>
          <a:xfrm>
            <a:off x="609600" y="2173617"/>
            <a:ext cx="3337558" cy="2331720"/>
          </a:xfrm>
          <a:prstGeom prst="rect">
            <a:avLst/>
          </a:prstGeom>
        </p:spPr>
      </p:pic>
      <p:pic>
        <p:nvPicPr>
          <p:cNvPr id="24" name="Deleted_Picture Placeholder 23">
            <a:extLst>
              <a:ext uri="{FF2B5EF4-FFF2-40B4-BE49-F238E27FC236}">
                <a16:creationId xmlns:a16="http://schemas.microsoft.com/office/drawing/2014/main" id="{AB83F849-0000-0000-0000-000000000000}"/>
              </a:ext>
            </a:extLst>
          </p:cNvPr>
          <p:cNvPicPr>
            <a:picLocks noChangeAspect="1"/>
          </p:cNvPicPr>
          <p:nvPr/>
        </p:nvPicPr>
        <p:blipFill>
          <a:blip r:embed="rId2"/>
          <a:stretch>
            <a:fillRect/>
          </a:stretch>
        </p:blipFill>
        <p:spPr>
          <a:xfrm>
            <a:off x="8238744" y="2173617"/>
            <a:ext cx="3337560" cy="2331720"/>
          </a:xfrm>
          <a:prstGeom prst="rect">
            <a:avLst/>
          </a:prstGeom>
        </p:spPr>
      </p:pic>
      <p:sp>
        <p:nvSpPr>
          <p:cNvPr id="2" name="Title 1">
            <a:extLst>
              <a:ext uri="{FF2B5EF4-FFF2-40B4-BE49-F238E27FC236}">
                <a16:creationId xmlns:a16="http://schemas.microsoft.com/office/drawing/2014/main" id="{48BDA845-A629-D3D6-4C00-145A0C703A4B}"/>
              </a:ext>
            </a:extLst>
          </p:cNvPr>
          <p:cNvSpPr>
            <a:spLocks noGrp="1"/>
          </p:cNvSpPr>
          <p:nvPr>
            <p:ph type="title"/>
          </p:nvPr>
        </p:nvSpPr>
        <p:spPr>
          <a:xfrm>
            <a:off x="548640" y="1376082"/>
            <a:ext cx="11027664" cy="457200"/>
          </a:xfrm>
        </p:spPr>
        <p:txBody>
          <a:bodyPr>
            <a:normAutofit fontScale="90000"/>
          </a:bodyPr>
          <a:lstStyle/>
          <a:p>
            <a:pPr marL="0" indent="0">
              <a:buNone/>
            </a:pPr>
            <a:r>
              <a:rPr lang="en-US" sz="2800" b="0" i="0" u="none" noProof="0">
                <a:latin typeface="Avenir Next LT Pro"/>
              </a:rPr>
              <a:t>Agent Chemistry and Fire Inhibition</a:t>
            </a:r>
            <a:endParaRPr/>
          </a:p>
        </p:txBody>
      </p:sp>
      <p:sp>
        <p:nvSpPr>
          <p:cNvPr id="8" name="Content Placeholder 7">
            <a:extLst>
              <a:ext uri="{FF2B5EF4-FFF2-40B4-BE49-F238E27FC236}">
                <a16:creationId xmlns:a16="http://schemas.microsoft.com/office/drawing/2014/main" id="{1327FFEF-EF34-BF3F-057E-2AE4A8509E0A}"/>
              </a:ext>
            </a:extLst>
          </p:cNvPr>
          <p:cNvSpPr>
            <a:spLocks noGrp="1"/>
          </p:cNvSpPr>
          <p:nvPr>
            <p:ph sz="quarter" idx="14"/>
          </p:nvPr>
        </p:nvSpPr>
        <p:spPr>
          <a:xfrm>
            <a:off x="533400" y="5169499"/>
            <a:ext cx="3429000" cy="1078901"/>
          </a:xfrm>
        </p:spPr>
        <p:txBody>
          <a:bodyPr/>
          <a:lstStyle/>
          <a:p>
            <a:pPr marL="0" indent="0">
              <a:buNone/>
            </a:pPr>
            <a:r>
              <a:rPr lang="en-US" sz="1200" b="0" i="0" u="none" dirty="0">
                <a:latin typeface="Avenir Next LT Pro"/>
              </a:rPr>
              <a:t>Condensed aerosol agents start from a solid composition that, when activated, forms fine particles in gas. Unlike mist, foam, or inert gas, suppression comes mainly from flame-zone chemistry rather than cooling alone.</a:t>
            </a:r>
            <a:endParaRPr/>
          </a:p>
        </p:txBody>
      </p:sp>
      <p:sp>
        <p:nvSpPr>
          <p:cNvPr id="7" name="Text Placeholder 6">
            <a:extLst>
              <a:ext uri="{FF2B5EF4-FFF2-40B4-BE49-F238E27FC236}">
                <a16:creationId xmlns:a16="http://schemas.microsoft.com/office/drawing/2014/main" id="{D32202F3-5D9D-F7BC-16A0-198971C816EE}"/>
              </a:ext>
            </a:extLst>
          </p:cNvPr>
          <p:cNvSpPr>
            <a:spLocks noGrp="1"/>
          </p:cNvSpPr>
          <p:nvPr>
            <p:ph type="body" idx="1"/>
          </p:nvPr>
        </p:nvSpPr>
        <p:spPr>
          <a:xfrm>
            <a:off x="533400" y="4724401"/>
            <a:ext cx="3429000" cy="411480"/>
          </a:xfrm>
        </p:spPr>
        <p:txBody>
          <a:bodyPr/>
          <a:lstStyle/>
          <a:p>
            <a:pPr marL="0" indent="0">
              <a:buNone/>
            </a:pPr>
            <a:r>
              <a:rPr lang="en-US" sz="1200" b="1" i="0" u="none" dirty="0">
                <a:latin typeface="Avenir Next LT Pro"/>
              </a:rPr>
              <a:t>WHAT THE AGENT CONTAINS</a:t>
            </a:r>
            <a:endParaRPr/>
          </a:p>
        </p:txBody>
      </p:sp>
      <p:sp>
        <p:nvSpPr>
          <p:cNvPr id="9" name="Content Placeholder 8">
            <a:extLst>
              <a:ext uri="{FF2B5EF4-FFF2-40B4-BE49-F238E27FC236}">
                <a16:creationId xmlns:a16="http://schemas.microsoft.com/office/drawing/2014/main" id="{F4CBC5BD-9BBC-7CE3-6D14-6CA435F016E1}"/>
              </a:ext>
            </a:extLst>
          </p:cNvPr>
          <p:cNvSpPr>
            <a:spLocks noGrp="1"/>
          </p:cNvSpPr>
          <p:nvPr>
            <p:ph sz="quarter" idx="26"/>
          </p:nvPr>
        </p:nvSpPr>
        <p:spPr>
          <a:xfrm>
            <a:off x="4381500" y="5169499"/>
            <a:ext cx="3429000" cy="1078901"/>
          </a:xfrm>
        </p:spPr>
        <p:txBody>
          <a:bodyPr>
            <a:normAutofit fontScale="92500" lnSpcReduction="10000"/>
          </a:bodyPr>
          <a:lstStyle/>
          <a:p>
            <a:pPr marL="0" indent="0">
              <a:buNone/>
            </a:pPr>
            <a:r>
              <a:rPr lang="en-US" sz="1200" b="0" i="0" u="none" dirty="0">
                <a:latin typeface="Avenir Next LT Pro"/>
              </a:rPr>
              <a:t>Combustion relies on free-radical chain reactions. Aerosol particles interact with those radicals and slow flame propagation, making suppression effective in enclosed volumes where concentration builds quickly and lasts long enough to break the cycle.</a:t>
            </a:r>
            <a:endParaRPr/>
          </a:p>
        </p:txBody>
      </p:sp>
      <p:sp>
        <p:nvSpPr>
          <p:cNvPr id="10" name="Text Placeholder 9">
            <a:extLst>
              <a:ext uri="{FF2B5EF4-FFF2-40B4-BE49-F238E27FC236}">
                <a16:creationId xmlns:a16="http://schemas.microsoft.com/office/drawing/2014/main" id="{812CA025-24D2-2B9B-BBF2-908CBDDDB036}"/>
              </a:ext>
            </a:extLst>
          </p:cNvPr>
          <p:cNvSpPr>
            <a:spLocks noGrp="1"/>
          </p:cNvSpPr>
          <p:nvPr>
            <p:ph type="body" idx="27"/>
          </p:nvPr>
        </p:nvSpPr>
        <p:spPr>
          <a:xfrm>
            <a:off x="4381500" y="4724401"/>
            <a:ext cx="3429000" cy="411480"/>
          </a:xfrm>
        </p:spPr>
        <p:txBody>
          <a:bodyPr/>
          <a:lstStyle/>
          <a:p>
            <a:pPr marL="0" indent="0">
              <a:buNone/>
            </a:pPr>
            <a:r>
              <a:rPr lang="en-US" sz="1200" b="1" i="0" u="none" dirty="0">
                <a:latin typeface="Avenir Next LT Pro"/>
              </a:rPr>
              <a:t>HOW THE FLAME IS INTERRUPTED</a:t>
            </a:r>
            <a:endParaRPr/>
          </a:p>
        </p:txBody>
      </p:sp>
      <p:sp>
        <p:nvSpPr>
          <p:cNvPr id="11" name="Content Placeholder 10">
            <a:extLst>
              <a:ext uri="{FF2B5EF4-FFF2-40B4-BE49-F238E27FC236}">
                <a16:creationId xmlns:a16="http://schemas.microsoft.com/office/drawing/2014/main" id="{9D633FBF-FD9E-AD02-1F0C-33C602A0DB7D}"/>
              </a:ext>
            </a:extLst>
          </p:cNvPr>
          <p:cNvSpPr>
            <a:spLocks noGrp="1"/>
          </p:cNvSpPr>
          <p:nvPr>
            <p:ph sz="quarter" idx="28"/>
          </p:nvPr>
        </p:nvSpPr>
        <p:spPr>
          <a:xfrm>
            <a:off x="8229219" y="5169499"/>
            <a:ext cx="3429000" cy="1078901"/>
          </a:xfrm>
        </p:spPr>
        <p:txBody>
          <a:bodyPr/>
          <a:lstStyle/>
          <a:p>
            <a:pPr marL="0" indent="0">
              <a:buNone/>
            </a:pPr>
            <a:r>
              <a:rPr lang="en-US" sz="1200" b="0" i="0" u="none" dirty="0">
                <a:latin typeface="Avenir Next LT Pro"/>
              </a:rPr>
              <a:t>Not all fires respond equally. Deep-seated, fuel-fed, or highly ventilated scenarios may need added measures. Suitability depends on fuel type, enclosure geometry, ventilation rate, and reignition potential.</a:t>
            </a:r>
            <a:endParaRPr/>
          </a:p>
        </p:txBody>
      </p:sp>
      <p:sp>
        <p:nvSpPr>
          <p:cNvPr id="12" name="Text Placeholder 11">
            <a:extLst>
              <a:ext uri="{FF2B5EF4-FFF2-40B4-BE49-F238E27FC236}">
                <a16:creationId xmlns:a16="http://schemas.microsoft.com/office/drawing/2014/main" id="{CA5423B4-3477-5253-A9E8-942673F9F1AE}"/>
              </a:ext>
            </a:extLst>
          </p:cNvPr>
          <p:cNvSpPr>
            <a:spLocks noGrp="1"/>
          </p:cNvSpPr>
          <p:nvPr>
            <p:ph type="body" idx="29"/>
          </p:nvPr>
        </p:nvSpPr>
        <p:spPr>
          <a:xfrm>
            <a:off x="8229219" y="4724401"/>
            <a:ext cx="3429000" cy="411480"/>
          </a:xfrm>
        </p:spPr>
        <p:txBody>
          <a:bodyPr/>
          <a:lstStyle/>
          <a:p>
            <a:pPr marL="0" indent="0">
              <a:buNone/>
            </a:pPr>
            <a:r>
              <a:rPr lang="en-US" sz="1200" b="1" i="0" u="none" dirty="0">
                <a:latin typeface="Avenir Next LT Pro"/>
              </a:rPr>
              <a:t>WHY CHEMISTRY MUST MATCH THE HAZARD</a:t>
            </a:r>
            <a:endParaRPr/>
          </a:p>
        </p:txBody>
      </p:sp>
      <p:pic>
        <p:nvPicPr>
          <p:cNvPr id="4" name="Picture 3">
            <a:extLst>
              <a:ext uri="{FF2B5EF4-FFF2-40B4-BE49-F238E27FC236}">
                <a16:creationId xmlns:a16="http://schemas.microsoft.com/office/drawing/2014/main" id="{1493893E-3A89-7D31-7DA3-CC67E69D0AA8}"/>
              </a:ext>
            </a:extLst>
          </p:cNvPr>
          <p:cNvPicPr>
            <a:picLocks noChangeAspect="1"/>
          </p:cNvPicPr>
          <p:nvPr/>
        </p:nvPicPr>
        <p:blipFill>
          <a:blip r:embed="rId3"/>
          <a:stretch>
            <a:fillRect/>
          </a:stretch>
        </p:blipFill>
        <p:spPr>
          <a:xfrm>
            <a:off x="-898094" y="-321801"/>
            <a:ext cx="5279594" cy="3395766"/>
          </a:xfrm>
          <a:prstGeom prst="rect">
            <a:avLst/>
          </a:prstGeom>
        </p:spPr>
      </p:pic>
    </p:spTree>
    <p:extLst>
      <p:ext uri="{BB962C8B-B14F-4D97-AF65-F5344CB8AC3E}">
        <p14:creationId xmlns:p14="http://schemas.microsoft.com/office/powerpoint/2010/main" val="27659370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3B6EBB-C67F-F96B-D076-8AF016E2F2CC}"/>
            </a:ext>
          </a:extLst>
        </p:cNvPr>
        <p:cNvGrpSpPr/>
        <p:nvPr/>
      </p:nvGrpSpPr>
      <p:grpSpPr>
        <a:xfrm>
          <a:off x="0" y="0"/>
          <a:ext cx="0" cy="0"/>
          <a:chOff x="0" y="0"/>
          <a:chExt cx="0" cy="0"/>
        </a:xfrm>
      </p:grpSpPr>
      <p:sp>
        <p:nvSpPr>
          <p:cNvPr id="23" name="Title 22">
            <a:extLst>
              <a:ext uri="{FF2B5EF4-FFF2-40B4-BE49-F238E27FC236}">
                <a16:creationId xmlns:a16="http://schemas.microsoft.com/office/drawing/2014/main" id="{ED6C5BBC-0A47-4A9B-9487-300BD8E131B4}"/>
              </a:ext>
            </a:extLst>
          </p:cNvPr>
          <p:cNvSpPr>
            <a:spLocks noGrp="1"/>
          </p:cNvSpPr>
          <p:nvPr>
            <p:ph type="title"/>
          </p:nvPr>
        </p:nvSpPr>
        <p:spPr>
          <a:xfrm>
            <a:off x="548640" y="914400"/>
            <a:ext cx="10963656" cy="685800"/>
          </a:xfrm>
        </p:spPr>
        <p:txBody>
          <a:bodyPr>
            <a:normAutofit fontScale="90000"/>
          </a:bodyPr>
          <a:lstStyle/>
          <a:p>
            <a:pPr marL="0" indent="0">
              <a:buNone/>
            </a:pPr>
            <a:r>
              <a:rPr lang="en-US" sz="2800" b="0" i="0" u="none" noProof="0">
                <a:latin typeface="Avenir Next LT Pro"/>
              </a:rPr>
              <a:t>SYSTEM DESIGN AND INTEGRATION CONSIDERATIONS</a:t>
            </a:r>
            <a:endParaRPr/>
          </a:p>
        </p:txBody>
      </p:sp>
      <p:sp>
        <p:nvSpPr>
          <p:cNvPr id="27" name="Content Placeholder 26">
            <a:extLst>
              <a:ext uri="{FF2B5EF4-FFF2-40B4-BE49-F238E27FC236}">
                <a16:creationId xmlns:a16="http://schemas.microsoft.com/office/drawing/2014/main" id="{2B0C4514-C628-CFB3-3415-2B51CBFA83D1}"/>
              </a:ext>
            </a:extLst>
          </p:cNvPr>
          <p:cNvSpPr>
            <a:spLocks noGrp="1"/>
          </p:cNvSpPr>
          <p:nvPr>
            <p:ph sz="quarter" idx="14"/>
          </p:nvPr>
        </p:nvSpPr>
        <p:spPr/>
        <p:txBody>
          <a:bodyPr>
            <a:normAutofit/>
          </a:bodyPr>
          <a:lstStyle/>
          <a:p>
            <a:pPr marL="0" indent="0">
              <a:buNone/>
            </a:pPr>
            <a:r>
              <a:rPr lang="en-US" sz="1000" b="0" i="0" u="none" dirty="0">
                <a:latin typeface="Avenir Next LT Pro"/>
              </a:rPr>
              <a:t>Enclosure size, shape, obstructions, leakage paths, and ventilation determine whether aerosol concentration can be achieved. A device that works in a sealed cabinet may underperform in a larger or frequently opened space with high air exchange.</a:t>
            </a:r>
            <a:endParaRPr/>
          </a:p>
        </p:txBody>
      </p:sp>
      <p:sp>
        <p:nvSpPr>
          <p:cNvPr id="26" name="Text Placeholder 25">
            <a:extLst>
              <a:ext uri="{FF2B5EF4-FFF2-40B4-BE49-F238E27FC236}">
                <a16:creationId xmlns:a16="http://schemas.microsoft.com/office/drawing/2014/main" id="{F98D94A1-FDD7-E0E3-9422-630B2955DA66}"/>
              </a:ext>
            </a:extLst>
          </p:cNvPr>
          <p:cNvSpPr>
            <a:spLocks noGrp="1"/>
          </p:cNvSpPr>
          <p:nvPr>
            <p:ph type="body" idx="1"/>
          </p:nvPr>
        </p:nvSpPr>
        <p:spPr/>
        <p:txBody>
          <a:bodyPr/>
          <a:lstStyle/>
          <a:p>
            <a:pPr marL="0" indent="0">
              <a:buNone/>
            </a:pPr>
            <a:r>
              <a:rPr lang="en-US" sz="1000" b="1" i="0" u="none" dirty="0">
                <a:latin typeface="Avenir Next LT Pro"/>
              </a:rPr>
              <a:t>Protected Volume Definition</a:t>
            </a:r>
            <a:endParaRPr/>
          </a:p>
        </p:txBody>
      </p:sp>
      <p:sp>
        <p:nvSpPr>
          <p:cNvPr id="28" name="Content Placeholder 27">
            <a:extLst>
              <a:ext uri="{FF2B5EF4-FFF2-40B4-BE49-F238E27FC236}">
                <a16:creationId xmlns:a16="http://schemas.microsoft.com/office/drawing/2014/main" id="{90008734-B091-8D16-F5AC-261AD349ADEE}"/>
              </a:ext>
            </a:extLst>
          </p:cNvPr>
          <p:cNvSpPr>
            <a:spLocks noGrp="1"/>
          </p:cNvSpPr>
          <p:nvPr>
            <p:ph sz="quarter" idx="29"/>
          </p:nvPr>
        </p:nvSpPr>
        <p:spPr/>
        <p:txBody>
          <a:bodyPr>
            <a:normAutofit fontScale="92500"/>
          </a:bodyPr>
          <a:lstStyle/>
          <a:p>
            <a:pPr marL="0" indent="0">
              <a:buNone/>
            </a:pPr>
            <a:r>
              <a:rPr lang="en-US" sz="1000" b="1" i="0" u="none" dirty="0">
                <a:latin typeface="Avenir Next LT Pro"/>
              </a:rPr>
              <a:t>Human Safety and Occupancy Considerations:</a:t>
            </a:r>
            <a:r>
              <a:rPr lang="en-US" sz="1000" b="0" i="0" u="none" dirty="0">
                <a:latin typeface="Avenir Next LT Pro"/>
              </a:rPr>
              <a:t> Consider whether the space is occupied, how personnel will be warned, and what post-discharge procedures apply. Visibility reduction, by-products, and re-entry protocols matter in real operations.</a:t>
            </a:r>
            <a:endParaRPr/>
          </a:p>
        </p:txBody>
      </p:sp>
      <p:sp>
        <p:nvSpPr>
          <p:cNvPr id="29" name="Content Placeholder 28">
            <a:extLst>
              <a:ext uri="{FF2B5EF4-FFF2-40B4-BE49-F238E27FC236}">
                <a16:creationId xmlns:a16="http://schemas.microsoft.com/office/drawing/2014/main" id="{E56C45F6-82E8-6340-3DD0-D777A29A19B1}"/>
              </a:ext>
            </a:extLst>
          </p:cNvPr>
          <p:cNvSpPr>
            <a:spLocks noGrp="1"/>
          </p:cNvSpPr>
          <p:nvPr>
            <p:ph sz="quarter" idx="30"/>
          </p:nvPr>
        </p:nvSpPr>
        <p:spPr/>
        <p:txBody>
          <a:bodyPr/>
          <a:lstStyle/>
          <a:p>
            <a:pPr marL="0" indent="0">
              <a:buNone/>
            </a:pPr>
            <a:r>
              <a:rPr lang="en-US" sz="1000" b="1" i="0" u="none" dirty="0">
                <a:latin typeface="Avenir Next LT Pro"/>
              </a:rPr>
              <a:t>Code Compliance and Documentation:</a:t>
            </a:r>
            <a:r>
              <a:rPr lang="en-US" sz="1000" b="0" i="0" u="none" dirty="0">
                <a:latin typeface="Avenir Next LT Pro"/>
              </a:rPr>
              <a:t> Design must meet standards, approvals, manufacturer instructions, project docs; include calculations, drawings, commissioning, maintenance.</a:t>
            </a:r>
            <a:endParaRPr/>
          </a:p>
        </p:txBody>
      </p:sp>
      <p:sp>
        <p:nvSpPr>
          <p:cNvPr id="30" name="Content Placeholder 29">
            <a:extLst>
              <a:ext uri="{FF2B5EF4-FFF2-40B4-BE49-F238E27FC236}">
                <a16:creationId xmlns:a16="http://schemas.microsoft.com/office/drawing/2014/main" id="{3FC11683-C17C-B641-50DF-E266AE96F5DD}"/>
              </a:ext>
            </a:extLst>
          </p:cNvPr>
          <p:cNvSpPr>
            <a:spLocks noGrp="1"/>
          </p:cNvSpPr>
          <p:nvPr>
            <p:ph sz="quarter" idx="31"/>
          </p:nvPr>
        </p:nvSpPr>
        <p:spPr/>
        <p:txBody>
          <a:bodyPr/>
          <a:lstStyle/>
          <a:p>
            <a:pPr marL="0" indent="0">
              <a:buNone/>
            </a:pPr>
            <a:r>
              <a:rPr lang="en-US" b="0" i="0" u="none" dirty="0"/>
              <a:t> </a:t>
            </a:r>
            <a:endParaRPr/>
          </a:p>
        </p:txBody>
      </p:sp>
      <p:sp>
        <p:nvSpPr>
          <p:cNvPr id="31" name="Content Placeholder 30">
            <a:extLst>
              <a:ext uri="{FF2B5EF4-FFF2-40B4-BE49-F238E27FC236}">
                <a16:creationId xmlns:a16="http://schemas.microsoft.com/office/drawing/2014/main" id="{9702764A-ADC8-3D1A-8882-FC89D3BFDC31}"/>
              </a:ext>
            </a:extLst>
          </p:cNvPr>
          <p:cNvSpPr>
            <a:spLocks noGrp="1"/>
          </p:cNvSpPr>
          <p:nvPr>
            <p:ph sz="quarter" idx="32"/>
          </p:nvPr>
        </p:nvSpPr>
        <p:spPr/>
        <p:txBody>
          <a:bodyPr/>
          <a:lstStyle/>
          <a:p>
            <a:pPr marL="0" indent="0">
              <a:buNone/>
            </a:pPr>
            <a:r>
              <a:rPr lang="en-US" sz="1000" b="0" i="0" u="none" dirty="0">
                <a:latin typeface="Avenir Next LT Pro"/>
              </a:rPr>
              <a:t>Aerosol devices often perform best when tied to alarm, shutdown, and interlock functions. Isolating power, stopping fans, or shutting off fuel can improve suppression effectiveness and reduce reignition risk.</a:t>
            </a:r>
            <a:endParaRPr/>
          </a:p>
        </p:txBody>
      </p:sp>
      <p:sp>
        <p:nvSpPr>
          <p:cNvPr id="32" name="Text Placeholder 31">
            <a:extLst>
              <a:ext uri="{FF2B5EF4-FFF2-40B4-BE49-F238E27FC236}">
                <a16:creationId xmlns:a16="http://schemas.microsoft.com/office/drawing/2014/main" id="{671A36A7-1766-7246-022D-033DA5DC0961}"/>
              </a:ext>
            </a:extLst>
          </p:cNvPr>
          <p:cNvSpPr>
            <a:spLocks noGrp="1"/>
          </p:cNvSpPr>
          <p:nvPr>
            <p:ph type="body" idx="33"/>
          </p:nvPr>
        </p:nvSpPr>
        <p:spPr/>
        <p:txBody>
          <a:bodyPr/>
          <a:lstStyle/>
          <a:p>
            <a:pPr marL="0" indent="0">
              <a:buNone/>
            </a:pPr>
            <a:r>
              <a:rPr lang="en-US" sz="1000" b="1" i="0" u="none" dirty="0">
                <a:latin typeface="Avenir Next LT Pro"/>
              </a:rPr>
              <a:t>Detection and Controls Integration</a:t>
            </a:r>
            <a:endParaRPr/>
          </a:p>
        </p:txBody>
      </p:sp>
      <p:sp>
        <p:nvSpPr>
          <p:cNvPr id="33" name="Content Placeholder 32">
            <a:extLst>
              <a:ext uri="{FF2B5EF4-FFF2-40B4-BE49-F238E27FC236}">
                <a16:creationId xmlns:a16="http://schemas.microsoft.com/office/drawing/2014/main" id="{DC761792-2EC9-DB24-DAC5-C5EF8A58C749}"/>
              </a:ext>
            </a:extLst>
          </p:cNvPr>
          <p:cNvSpPr>
            <a:spLocks noGrp="1"/>
          </p:cNvSpPr>
          <p:nvPr>
            <p:ph sz="quarter" idx="34"/>
          </p:nvPr>
        </p:nvSpPr>
        <p:spPr/>
        <p:txBody>
          <a:bodyPr/>
          <a:lstStyle/>
          <a:p>
            <a:pPr marL="0" indent="0">
              <a:buNone/>
            </a:pPr>
            <a:r>
              <a:rPr lang="en-US" sz="1000" b="0" i="0" u="none" dirty="0">
                <a:latin typeface="Avenir Next LT Pro"/>
              </a:rPr>
              <a:t>Define fuel type, ignition sources, equipment energized state, and expected fire growth. System selection should match the actual hazard, not a generic assumption that all electrical or machinery spaces behave the same under fire conditions.</a:t>
            </a:r>
            <a:endParaRPr/>
          </a:p>
        </p:txBody>
      </p:sp>
      <p:sp>
        <p:nvSpPr>
          <p:cNvPr id="34" name="Text Placeholder 33">
            <a:extLst>
              <a:ext uri="{FF2B5EF4-FFF2-40B4-BE49-F238E27FC236}">
                <a16:creationId xmlns:a16="http://schemas.microsoft.com/office/drawing/2014/main" id="{03DEA30B-B87C-9C13-C65B-F4DA1D776DB4}"/>
              </a:ext>
            </a:extLst>
          </p:cNvPr>
          <p:cNvSpPr>
            <a:spLocks noGrp="1"/>
          </p:cNvSpPr>
          <p:nvPr>
            <p:ph type="body" idx="35"/>
          </p:nvPr>
        </p:nvSpPr>
        <p:spPr/>
        <p:txBody>
          <a:bodyPr/>
          <a:lstStyle/>
          <a:p>
            <a:pPr marL="0" indent="0">
              <a:buNone/>
            </a:pPr>
            <a:r>
              <a:rPr lang="en-US" sz="1000" b="1" i="0" u="none" dirty="0">
                <a:latin typeface="Avenir Next LT Pro"/>
              </a:rPr>
              <a:t>Hazard Characterization</a:t>
            </a:r>
            <a:endParaRPr/>
          </a:p>
        </p:txBody>
      </p:sp>
      <p:sp>
        <p:nvSpPr>
          <p:cNvPr id="35" name="Content Placeholder 34">
            <a:extLst>
              <a:ext uri="{FF2B5EF4-FFF2-40B4-BE49-F238E27FC236}">
                <a16:creationId xmlns:a16="http://schemas.microsoft.com/office/drawing/2014/main" id="{343B0D88-F0A0-D09A-6FAB-7CCDF3F7AA98}"/>
              </a:ext>
            </a:extLst>
          </p:cNvPr>
          <p:cNvSpPr>
            <a:spLocks noGrp="1"/>
          </p:cNvSpPr>
          <p:nvPr>
            <p:ph sz="quarter" idx="36"/>
          </p:nvPr>
        </p:nvSpPr>
        <p:spPr/>
        <p:txBody>
          <a:bodyPr/>
          <a:lstStyle/>
          <a:p>
            <a:pPr marL="0" indent="0">
              <a:buNone/>
            </a:pPr>
            <a:r>
              <a:rPr lang="en-US" sz="1000" b="0" i="0" u="none" dirty="0">
                <a:latin typeface="Avenir Next LT Pro"/>
              </a:rPr>
              <a:t>Mounting location affects distribution, cooling, and coverage. The discharge path should avoid dead zones while accounting for nearby components, cable routing, and maintenance access.</a:t>
            </a:r>
            <a:endParaRPr/>
          </a:p>
        </p:txBody>
      </p:sp>
      <p:sp>
        <p:nvSpPr>
          <p:cNvPr id="36" name="Text Placeholder 35">
            <a:extLst>
              <a:ext uri="{FF2B5EF4-FFF2-40B4-BE49-F238E27FC236}">
                <a16:creationId xmlns:a16="http://schemas.microsoft.com/office/drawing/2014/main" id="{48754397-2F1E-49CB-E1DF-1CE88F08414C}"/>
              </a:ext>
            </a:extLst>
          </p:cNvPr>
          <p:cNvSpPr>
            <a:spLocks noGrp="1"/>
          </p:cNvSpPr>
          <p:nvPr>
            <p:ph type="body" idx="37"/>
          </p:nvPr>
        </p:nvSpPr>
        <p:spPr/>
        <p:txBody>
          <a:bodyPr/>
          <a:lstStyle/>
          <a:p>
            <a:pPr marL="0" indent="0">
              <a:buNone/>
            </a:pPr>
            <a:r>
              <a:rPr lang="en-US" sz="1000" b="1" i="0" u="none" dirty="0">
                <a:latin typeface="Avenir Next LT Pro"/>
              </a:rPr>
              <a:t>Device Placement</a:t>
            </a:r>
            <a:endParaRPr/>
          </a:p>
        </p:txBody>
      </p:sp>
      <p:pic>
        <p:nvPicPr>
          <p:cNvPr id="3" name="Picture 2">
            <a:extLst>
              <a:ext uri="{FF2B5EF4-FFF2-40B4-BE49-F238E27FC236}">
                <a16:creationId xmlns:a16="http://schemas.microsoft.com/office/drawing/2014/main" id="{129E1476-59A3-F56E-EFF9-1A4C49AF14D0}"/>
              </a:ext>
            </a:extLst>
          </p:cNvPr>
          <p:cNvPicPr>
            <a:picLocks noChangeAspect="1"/>
          </p:cNvPicPr>
          <p:nvPr/>
        </p:nvPicPr>
        <p:blipFill>
          <a:blip r:embed="rId2"/>
          <a:stretch>
            <a:fillRect/>
          </a:stretch>
        </p:blipFill>
        <p:spPr>
          <a:xfrm>
            <a:off x="-1059236" y="-616157"/>
            <a:ext cx="5279594" cy="3395766"/>
          </a:xfrm>
          <a:prstGeom prst="rect">
            <a:avLst/>
          </a:prstGeom>
        </p:spPr>
      </p:pic>
    </p:spTree>
    <p:extLst>
      <p:ext uri="{BB962C8B-B14F-4D97-AF65-F5344CB8AC3E}">
        <p14:creationId xmlns:p14="http://schemas.microsoft.com/office/powerpoint/2010/main" val="1981613896"/>
      </p:ext>
    </p:extLst>
  </p:cSld>
  <p:clrMapOvr>
    <a:masterClrMapping/>
  </p:clrMapOvr>
</p:sld>
</file>

<file path=ppt/theme/theme1.xml><?xml version="1.0" encoding="utf-8"?>
<a:theme xmlns:a="http://schemas.openxmlformats.org/drawingml/2006/main" name="Northern lights">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Custom 13">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orthern lights tassel example 4 compressed" id="{84008DC4-EA73-48FE-99D7-74F80536B264}" vid="{BABD169F-21BD-4FA2-8FA5-20B788A99C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TotalTime>
  <Words>1590</Words>
  <Application>Microsoft Office PowerPoint</Application>
  <PresentationFormat>Widescreen</PresentationFormat>
  <Paragraphs>120</Paragraphs>
  <Slides>13</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Aptos</vt:lpstr>
      <vt:lpstr>Arial</vt:lpstr>
      <vt:lpstr>Avenir Next LT Pro</vt:lpstr>
      <vt:lpstr>BLK Fort</vt:lpstr>
      <vt:lpstr>Calibri</vt:lpstr>
      <vt:lpstr>Neue Haas Grotesk Text Pro</vt:lpstr>
      <vt:lpstr>Northern lights</vt:lpstr>
      <vt:lpstr>FPSP PRESENTATION JUNE 2026 ON HEAT AEROSOL FIRE SUPPRESSION DEVICE</vt:lpstr>
      <vt:lpstr>AGENDA</vt:lpstr>
      <vt:lpstr>PURPOSE AND SCOPE</vt:lpstr>
      <vt:lpstr>WHAT AN AEROSOL FIRE SUPPRESSION DEVICE IS</vt:lpstr>
      <vt:lpstr>HOW SUPPRESSION WORKS</vt:lpstr>
      <vt:lpstr>Core Components and Construction</vt:lpstr>
      <vt:lpstr>ACTIVATION AND DISCHARGE SEQUENCE</vt:lpstr>
      <vt:lpstr>Agent Chemistry and Fire Inhibition</vt:lpstr>
      <vt:lpstr>SYSTEM DESIGN AND INTEGRATION CONSIDERATIONS</vt:lpstr>
      <vt:lpstr>APPLICATIONS AND SUITABLE HAZARD CLASSES</vt:lpstr>
      <vt:lpstr>PERFORMANCE FACTORS AND LIMITATIONS</vt:lpstr>
      <vt:lpstr>INSPECTION, TESTING, AND MAINTENANCE</vt:lpstr>
      <vt:lpstr>KEY TAKEAWAYS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Brett Harris</dc:creator>
  <cp:lastModifiedBy>Mario Vesuvio</cp:lastModifiedBy>
  <cp:revision>2</cp:revision>
  <dcterms:created xsi:type="dcterms:W3CDTF">2026-05-19T14:23:34Z</dcterms:created>
  <dcterms:modified xsi:type="dcterms:W3CDTF">2026-06-04T12:13:07Z</dcterms:modified>
</cp:coreProperties>
</file>